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9" r:id="rId27"/>
    <p:sldId id="547" r:id="rId28"/>
    <p:sldId id="548" r:id="rId29"/>
  </p:sldIdLst>
  <p:sldSz cx="12192000" cy="6858000"/>
  <p:notesSz cx="6858000" cy="9144000"/>
  <p:embeddedFontLst>
    <p:embeddedFont>
      <p:font typeface="Consolas" panose="020B0609020204030204" pitchFamily="49"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9"/>
            <p14:sldId id="547"/>
            <p14:sldId id="54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54" autoAdjust="0"/>
    <p:restoredTop sz="83654" autoAdjust="0"/>
  </p:normalViewPr>
  <p:slideViewPr>
    <p:cSldViewPr snapToGrid="0">
      <p:cViewPr varScale="1">
        <p:scale>
          <a:sx n="55" d="100"/>
          <a:sy n="55" d="100"/>
        </p:scale>
        <p:origin x="672" y="32"/>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varScale="1">
      <p:scale>
        <a:sx n="1" d="1"/>
        <a:sy n="1" d="1"/>
      </p:scale>
      <p:origin x="0" y="-9356"/>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46213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a:p>
            <a:r>
              <a:rPr lang="en-US" dirty="0"/>
              <a:t>&lt;click thru to next slide, so the diagram stays on </a:t>
            </a:r>
            <a:r>
              <a:rPr lang="en-US"/>
              <a:t>the screen&gt;</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9227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a:p>
            <a:endParaRPr lang="en-US" dirty="0"/>
          </a:p>
          <a:p>
            <a:r>
              <a:rPr lang="en-US" dirty="0"/>
              <a:t>&lt;Read slide, talk about design decisions discovered in the process&gt;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We'll choose (b).  This will also give us practice writing code that deals with exceptions.</a:t>
            </a:r>
          </a:p>
          <a:p>
            <a:endParaRPr lang="en-US" dirty="0"/>
          </a:p>
          <a:p>
            <a:r>
              <a:rPr lang="en-US" dirty="0"/>
              <a:t>&lt;Possible discussion: why not have </a:t>
            </a:r>
            <a:r>
              <a:rPr lang="en-US" dirty="0" err="1"/>
              <a:t>getTranscript</a:t>
            </a:r>
            <a:r>
              <a:rPr lang="en-US" dirty="0"/>
              <a:t> return an object with an `ok` </a:t>
            </a:r>
            <a:r>
              <a:rPr lang="en-US" dirty="0" err="1"/>
              <a:t>boolean</a:t>
            </a:r>
            <a:r>
              <a:rPr lang="en-US" dirty="0"/>
              <a:t>?  Wouldn't the </a:t>
            </a:r>
            <a:r>
              <a:rPr lang="en-US" dirty="0" err="1"/>
              <a:t>typechecker</a:t>
            </a:r>
            <a:r>
              <a:rPr lang="en-US" dirty="0"/>
              <a:t> save us then?&gt;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12/21/2024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12/21/2024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12/21/2024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12/21/2024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12/21/2024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12/21/2024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12/21/2024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12/21/2024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12/21/2024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12/21/2024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12/21/2024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12/21/2024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A quick word about Clean-up</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26</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863154" y="1302524"/>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88C922C3-603E-D6F0-750E-B27F16097F24}"/>
              </a:ext>
            </a:extLst>
          </p:cNvPr>
          <p:cNvSpPr>
            <a:spLocks noGrp="1"/>
          </p:cNvSpPr>
          <p:nvPr>
            <p:ph idx="1"/>
          </p:nvPr>
        </p:nvSpPr>
        <p:spPr>
          <a:xfrm>
            <a:off x="838199" y="5430917"/>
            <a:ext cx="9648463" cy="1290558"/>
          </a:xfrm>
        </p:spPr>
        <p:txBody>
          <a:bodyPr>
            <a:normAutofit/>
          </a:bodyPr>
          <a:lstStyle/>
          <a:p>
            <a:r>
              <a:rPr lang="en-US" dirty="0"/>
              <a:t>Our test left a student in our database at the end of the test.</a:t>
            </a:r>
          </a:p>
          <a:p>
            <a:r>
              <a:rPr lang="en-US" dirty="0"/>
              <a:t>Use </a:t>
            </a:r>
            <a:r>
              <a:rPr lang="en-US" b="0" dirty="0" err="1">
                <a:solidFill>
                  <a:srgbClr val="795E26"/>
                </a:solidFill>
                <a:effectLst/>
                <a:latin typeface="Consolas" panose="020B0609020204030204" pitchFamily="49" charset="0"/>
              </a:rPr>
              <a:t>afterEach</a:t>
            </a:r>
            <a:r>
              <a:rPr lang="en-US" dirty="0"/>
              <a:t>() if needed. </a:t>
            </a:r>
          </a:p>
        </p:txBody>
      </p:sp>
    </p:spTree>
    <p:extLst>
      <p:ext uri="{BB962C8B-B14F-4D97-AF65-F5344CB8AC3E}">
        <p14:creationId xmlns:p14="http://schemas.microsoft.com/office/powerpoint/2010/main" val="939554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21105</TotalTime>
  <Words>3193</Words>
  <Application>Microsoft Office PowerPoint</Application>
  <PresentationFormat>Widescreen</PresentationFormat>
  <Paragraphs>355</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Verdana</vt:lpstr>
      <vt:lpstr>Helvetica Neue</vt:lpstr>
      <vt:lpstr>Consolas</vt:lpstr>
      <vt:lpstr>Arial</vt:lpstr>
      <vt:lpstr>Calibri</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 quick word about Clean-up</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Bhutta, Adeel</cp:lastModifiedBy>
  <cp:revision>213</cp:revision>
  <dcterms:created xsi:type="dcterms:W3CDTF">2021-01-07T15:19:22Z</dcterms:created>
  <dcterms:modified xsi:type="dcterms:W3CDTF">2024-12-21T19:24:30Z</dcterms:modified>
</cp:coreProperties>
</file>