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Personalized Learning Assistant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Vatsal Mithal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7: Topic Summarization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T5-small, DistilBART transformers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Summarized topics with ROUGE-L ~0.46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Streamlit app for summarization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Summary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Most models achieved &gt;85% accuracy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Clustering grouped students effectively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Streamlit apps enable real-time insights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Successful end-to-end ML pipelines for education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&amp; Future Scope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Personalized learning enhances student outcomes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ML empowers educators with actionable insights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Future: Adaptive learning platforms, AI tutors, learning recommenders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Build ML models to personalize student learning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Predict pass/fail, score ranges, learning styles, and risks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Use real-time Streamlit apps for student insights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1. Data Collection (Skill Builder &amp; others)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2. Exploratory Data Analysis (EDA)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3. Model Building &amp; Evaluation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4. Deployment with Streamlit Apps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5. Visualization &amp; Reporting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1: Student Pass/Fail Prediction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Logistic Regression, Random Forest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- 85%+ accuracy on predicting quiz outcomes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Streamlit app deployed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2: Student Score Prediction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Random Forest Regressor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Predict scores with R² ~0.9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Streamlit app deployed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3: Learning Style Clustering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KMeans, DBSCAN clustering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Identified Fast, Visual, and Slow learners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Silhouette score ~0.6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4: Dropout Risk Prediction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Random Forest, XGBoost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- 88% accuracy on dropout risk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Streamlit app deployed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5: Topic Detection from Essays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Logistic Regression, LSTM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Classified essays into 7 topics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~78% accuracy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6: Handwritten Digit Recognition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CNN on MNIST dataset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- 98% test accuracy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</a:rPr>
              <a:t>- Streamlit app for real-time image upload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