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Spline Sans"/>
      <p:regular r:id="rId33"/>
      <p:bold r:id="rId34"/>
    </p:embeddedFont>
    <p:embeddedFont>
      <p:font typeface="Nunito"/>
      <p:regular r:id="rId35"/>
      <p:bold r:id="rId36"/>
      <p:italic r:id="rId37"/>
      <p:boldItalic r:id="rId38"/>
    </p:embeddedFont>
    <p:embeddedFont>
      <p:font typeface="Maven Pro"/>
      <p:regular r:id="rId39"/>
      <p:bold r:id="rId40"/>
    </p:embeddedFont>
    <p:embeddedFont>
      <p:font typeface="Nunito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42" Type="http://schemas.openxmlformats.org/officeDocument/2006/relationships/font" Target="fonts/NunitoMedium-bold.fntdata"/><Relationship Id="rId41" Type="http://schemas.openxmlformats.org/officeDocument/2006/relationships/font" Target="fonts/NunitoMedium-regular.fntdata"/><Relationship Id="rId22" Type="http://schemas.openxmlformats.org/officeDocument/2006/relationships/slide" Target="slides/slide17.xml"/><Relationship Id="rId44" Type="http://schemas.openxmlformats.org/officeDocument/2006/relationships/font" Target="fonts/NunitoMedium-boldItalic.fntdata"/><Relationship Id="rId21" Type="http://schemas.openxmlformats.org/officeDocument/2006/relationships/slide" Target="slides/slide16.xml"/><Relationship Id="rId43" Type="http://schemas.openxmlformats.org/officeDocument/2006/relationships/font" Target="fonts/NunitoMedium-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plineSans-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SplineSans-bold.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c525513c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c525513c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d6b5268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d6b5268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6b2ed96ee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6b2ed96ee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d6b526810_1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d6b526810_1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3d6b52681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3d6b52681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3d6b526810_1_1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3d6b526810_1_1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36b2ed96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36b2ed96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3d6b526810_1_1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3d6b526810_1_1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6b2ed96e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6b2ed96e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36b2ed96ee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36b2ed96ee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36b2ed96ee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36b2ed96ee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d6b5268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d6b5268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36b2ed96ee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36b2ed96ee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36b2ed96ee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36b2ed96ee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3d6b526810_1_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3d6b526810_1_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36b2ed96ee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36b2ed96ee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36b2ed96ee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36b2ed96ee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36b2ed96ee_1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36b2ed96ee_1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36b2ed96ee_1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36b2ed96ee_1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36b2ed96ee_3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36b2ed96ee_3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3d6b526810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3d6b526810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d6b526810_1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3d6b526810_1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6b442c1fc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6b442c1fc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d6b526810_1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d6b526810_1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6b2ed96ee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6b2ed96ee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6b2ed96ee_1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6b2ed96ee_1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d6b526810_1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d6b526810_1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5.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 Id="rId7" Type="http://schemas.openxmlformats.org/officeDocument/2006/relationships/image" Target="../media/image4.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4.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4584"/>
            <a:ext cx="9144000" cy="5184526"/>
          </a:xfrm>
          <a:prstGeom prst="rect">
            <a:avLst/>
          </a:prstGeom>
          <a:noFill/>
          <a:ln>
            <a:noFill/>
          </a:ln>
        </p:spPr>
      </p:pic>
      <p:sp>
        <p:nvSpPr>
          <p:cNvPr id="10" name="Google Shape;10;p2"/>
          <p:cNvSpPr txBox="1"/>
          <p:nvPr>
            <p:ph type="ctrTitle"/>
          </p:nvPr>
        </p:nvSpPr>
        <p:spPr>
          <a:xfrm>
            <a:off x="713225" y="1197450"/>
            <a:ext cx="5300700" cy="2194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6200"/>
              <a:buNone/>
              <a:defRPr b="0"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13225" y="3488850"/>
            <a:ext cx="3809400" cy="45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i="0"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pic>
        <p:nvPicPr>
          <p:cNvPr id="53" name="Google Shape;53;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4" name="Google Shape;54;p11"/>
          <p:cNvSpPr txBox="1"/>
          <p:nvPr>
            <p:ph hasCustomPrompt="1" type="title"/>
          </p:nvPr>
        </p:nvSpPr>
        <p:spPr>
          <a:xfrm>
            <a:off x="2468300" y="1866711"/>
            <a:ext cx="4207500" cy="1029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200"/>
              <a:buNone/>
              <a:defRPr sz="6200"/>
            </a:lvl1pPr>
            <a:lvl2pPr lvl="1" algn="ctr">
              <a:spcBef>
                <a:spcPts val="0"/>
              </a:spcBef>
              <a:spcAft>
                <a:spcPts val="0"/>
              </a:spcAft>
              <a:buClr>
                <a:schemeClr val="accent1"/>
              </a:buClr>
              <a:buSzPts val="12000"/>
              <a:buNone/>
              <a:defRPr sz="12000">
                <a:solidFill>
                  <a:schemeClr val="accent1"/>
                </a:solidFill>
              </a:defRPr>
            </a:lvl2pPr>
            <a:lvl3pPr lvl="2" algn="ctr">
              <a:spcBef>
                <a:spcPts val="0"/>
              </a:spcBef>
              <a:spcAft>
                <a:spcPts val="0"/>
              </a:spcAft>
              <a:buClr>
                <a:schemeClr val="accent1"/>
              </a:buClr>
              <a:buSzPts val="12000"/>
              <a:buNone/>
              <a:defRPr sz="12000">
                <a:solidFill>
                  <a:schemeClr val="accent1"/>
                </a:solidFill>
              </a:defRPr>
            </a:lvl3pPr>
            <a:lvl4pPr lvl="3" algn="ctr">
              <a:spcBef>
                <a:spcPts val="0"/>
              </a:spcBef>
              <a:spcAft>
                <a:spcPts val="0"/>
              </a:spcAft>
              <a:buClr>
                <a:schemeClr val="accent1"/>
              </a:buClr>
              <a:buSzPts val="12000"/>
              <a:buNone/>
              <a:defRPr sz="12000">
                <a:solidFill>
                  <a:schemeClr val="accent1"/>
                </a:solidFill>
              </a:defRPr>
            </a:lvl4pPr>
            <a:lvl5pPr lvl="4" algn="ctr">
              <a:spcBef>
                <a:spcPts val="0"/>
              </a:spcBef>
              <a:spcAft>
                <a:spcPts val="0"/>
              </a:spcAft>
              <a:buClr>
                <a:schemeClr val="accent1"/>
              </a:buClr>
              <a:buSzPts val="12000"/>
              <a:buNone/>
              <a:defRPr sz="12000">
                <a:solidFill>
                  <a:schemeClr val="accent1"/>
                </a:solidFill>
              </a:defRPr>
            </a:lvl5pPr>
            <a:lvl6pPr lvl="5" algn="ctr">
              <a:spcBef>
                <a:spcPts val="0"/>
              </a:spcBef>
              <a:spcAft>
                <a:spcPts val="0"/>
              </a:spcAft>
              <a:buClr>
                <a:schemeClr val="accent1"/>
              </a:buClr>
              <a:buSzPts val="12000"/>
              <a:buNone/>
              <a:defRPr sz="12000">
                <a:solidFill>
                  <a:schemeClr val="accent1"/>
                </a:solidFill>
              </a:defRPr>
            </a:lvl6pPr>
            <a:lvl7pPr lvl="6" algn="ctr">
              <a:spcBef>
                <a:spcPts val="0"/>
              </a:spcBef>
              <a:spcAft>
                <a:spcPts val="0"/>
              </a:spcAft>
              <a:buClr>
                <a:schemeClr val="accent1"/>
              </a:buClr>
              <a:buSzPts val="12000"/>
              <a:buNone/>
              <a:defRPr sz="12000">
                <a:solidFill>
                  <a:schemeClr val="accent1"/>
                </a:solidFill>
              </a:defRPr>
            </a:lvl7pPr>
            <a:lvl8pPr lvl="7" algn="ctr">
              <a:spcBef>
                <a:spcPts val="0"/>
              </a:spcBef>
              <a:spcAft>
                <a:spcPts val="0"/>
              </a:spcAft>
              <a:buClr>
                <a:schemeClr val="accent1"/>
              </a:buClr>
              <a:buSzPts val="12000"/>
              <a:buNone/>
              <a:defRPr sz="12000">
                <a:solidFill>
                  <a:schemeClr val="accent1"/>
                </a:solidFill>
              </a:defRPr>
            </a:lvl8pPr>
            <a:lvl9pPr lvl="8" algn="ctr">
              <a:spcBef>
                <a:spcPts val="0"/>
              </a:spcBef>
              <a:spcAft>
                <a:spcPts val="0"/>
              </a:spcAft>
              <a:buClr>
                <a:schemeClr val="accent1"/>
              </a:buClr>
              <a:buSzPts val="12000"/>
              <a:buNone/>
              <a:defRPr sz="12000">
                <a:solidFill>
                  <a:schemeClr val="accent1"/>
                </a:solidFill>
              </a:defRPr>
            </a:lvl9pPr>
          </a:lstStyle>
          <a:p>
            <a:r>
              <a:t>xx%</a:t>
            </a:r>
          </a:p>
        </p:txBody>
      </p:sp>
      <p:sp>
        <p:nvSpPr>
          <p:cNvPr id="55" name="Google Shape;55;p11"/>
          <p:cNvSpPr txBox="1"/>
          <p:nvPr>
            <p:ph idx="1" type="body"/>
          </p:nvPr>
        </p:nvSpPr>
        <p:spPr>
          <a:xfrm flipH="1">
            <a:off x="2331000" y="2911100"/>
            <a:ext cx="4482000" cy="3657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i="0" sz="1600"/>
            </a:lvl1pPr>
            <a:lvl2pPr indent="-317500" lvl="1" marL="914400" algn="ctr">
              <a:lnSpc>
                <a:spcPct val="100000"/>
              </a:lnSpc>
              <a:spcBef>
                <a:spcPts val="0"/>
              </a:spcBef>
              <a:spcAft>
                <a:spcPts val="0"/>
              </a:spcAft>
              <a:buSzPts val="1400"/>
              <a:buChar char="○"/>
              <a:defRPr i="0"/>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6">
    <p:spTree>
      <p:nvGrpSpPr>
        <p:cNvPr id="57" name="Shape 57"/>
        <p:cNvGrpSpPr/>
        <p:nvPr/>
      </p:nvGrpSpPr>
      <p:grpSpPr>
        <a:xfrm>
          <a:off x="0" y="0"/>
          <a:ext cx="0" cy="0"/>
          <a:chOff x="0" y="0"/>
          <a:chExt cx="0" cy="0"/>
        </a:xfrm>
      </p:grpSpPr>
      <p:pic>
        <p:nvPicPr>
          <p:cNvPr id="58" name="Google Shape;58;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Google Shape;59;p13"/>
          <p:cNvSpPr txBox="1"/>
          <p:nvPr>
            <p:ph type="title"/>
          </p:nvPr>
        </p:nvSpPr>
        <p:spPr>
          <a:xfrm>
            <a:off x="713225" y="539496"/>
            <a:ext cx="7717500" cy="457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3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3"/>
          <p:cNvSpPr txBox="1"/>
          <p:nvPr>
            <p:ph hasCustomPrompt="1" idx="2" type="title"/>
          </p:nvPr>
        </p:nvSpPr>
        <p:spPr>
          <a:xfrm>
            <a:off x="3683077" y="1472732"/>
            <a:ext cx="7041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Font typeface="Pangolin"/>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61" name="Google Shape;61;p13"/>
          <p:cNvSpPr txBox="1"/>
          <p:nvPr>
            <p:ph idx="1" type="subTitle"/>
          </p:nvPr>
        </p:nvSpPr>
        <p:spPr>
          <a:xfrm>
            <a:off x="3683077" y="1923837"/>
            <a:ext cx="2279400" cy="3657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SzPts val="3000"/>
              <a:buFont typeface="Spline Sans"/>
              <a:buNone/>
              <a:defRPr i="0" sz="2100">
                <a:latin typeface="Spline Sans"/>
                <a:ea typeface="Spline Sans"/>
                <a:cs typeface="Spline Sans"/>
                <a:sym typeface="Spline Sans"/>
              </a:defRPr>
            </a:lvl1pPr>
            <a:lvl2pPr lvl="1">
              <a:spcBef>
                <a:spcPts val="0"/>
              </a:spcBef>
              <a:spcAft>
                <a:spcPts val="0"/>
              </a:spcAft>
              <a:buSzPts val="1400"/>
              <a:buFont typeface="Spline Sans"/>
              <a:buNone/>
              <a:defRPr>
                <a:latin typeface="Spline Sans"/>
                <a:ea typeface="Spline Sans"/>
                <a:cs typeface="Spline Sans"/>
                <a:sym typeface="Spline Sans"/>
              </a:defRPr>
            </a:lvl2pPr>
            <a:lvl3pPr lvl="2">
              <a:spcBef>
                <a:spcPts val="0"/>
              </a:spcBef>
              <a:spcAft>
                <a:spcPts val="0"/>
              </a:spcAft>
              <a:buSzPts val="1400"/>
              <a:buFont typeface="Spline Sans"/>
              <a:buNone/>
              <a:defRPr>
                <a:latin typeface="Spline Sans"/>
                <a:ea typeface="Spline Sans"/>
                <a:cs typeface="Spline Sans"/>
                <a:sym typeface="Spline Sans"/>
              </a:defRPr>
            </a:lvl3pPr>
            <a:lvl4pPr lvl="3">
              <a:spcBef>
                <a:spcPts val="0"/>
              </a:spcBef>
              <a:spcAft>
                <a:spcPts val="0"/>
              </a:spcAft>
              <a:buSzPts val="1400"/>
              <a:buFont typeface="Spline Sans"/>
              <a:buNone/>
              <a:defRPr>
                <a:latin typeface="Spline Sans"/>
                <a:ea typeface="Spline Sans"/>
                <a:cs typeface="Spline Sans"/>
                <a:sym typeface="Spline Sans"/>
              </a:defRPr>
            </a:lvl4pPr>
            <a:lvl5pPr lvl="4">
              <a:spcBef>
                <a:spcPts val="0"/>
              </a:spcBef>
              <a:spcAft>
                <a:spcPts val="0"/>
              </a:spcAft>
              <a:buSzPts val="1400"/>
              <a:buFont typeface="Spline Sans"/>
              <a:buNone/>
              <a:defRPr>
                <a:latin typeface="Spline Sans"/>
                <a:ea typeface="Spline Sans"/>
                <a:cs typeface="Spline Sans"/>
                <a:sym typeface="Spline Sans"/>
              </a:defRPr>
            </a:lvl5pPr>
            <a:lvl6pPr lvl="5">
              <a:spcBef>
                <a:spcPts val="0"/>
              </a:spcBef>
              <a:spcAft>
                <a:spcPts val="0"/>
              </a:spcAft>
              <a:buSzPts val="1400"/>
              <a:buFont typeface="Spline Sans"/>
              <a:buNone/>
              <a:defRPr>
                <a:latin typeface="Spline Sans"/>
                <a:ea typeface="Spline Sans"/>
                <a:cs typeface="Spline Sans"/>
                <a:sym typeface="Spline Sans"/>
              </a:defRPr>
            </a:lvl6pPr>
            <a:lvl7pPr lvl="6">
              <a:spcBef>
                <a:spcPts val="0"/>
              </a:spcBef>
              <a:spcAft>
                <a:spcPts val="0"/>
              </a:spcAft>
              <a:buSzPts val="1400"/>
              <a:buFont typeface="Spline Sans"/>
              <a:buNone/>
              <a:defRPr>
                <a:latin typeface="Spline Sans"/>
                <a:ea typeface="Spline Sans"/>
                <a:cs typeface="Spline Sans"/>
                <a:sym typeface="Spline Sans"/>
              </a:defRPr>
            </a:lvl7pPr>
            <a:lvl8pPr lvl="7">
              <a:spcBef>
                <a:spcPts val="0"/>
              </a:spcBef>
              <a:spcAft>
                <a:spcPts val="0"/>
              </a:spcAft>
              <a:buSzPts val="1400"/>
              <a:buFont typeface="Spline Sans"/>
              <a:buNone/>
              <a:defRPr>
                <a:latin typeface="Spline Sans"/>
                <a:ea typeface="Spline Sans"/>
                <a:cs typeface="Spline Sans"/>
                <a:sym typeface="Spline Sans"/>
              </a:defRPr>
            </a:lvl8pPr>
            <a:lvl9pPr lvl="8">
              <a:spcBef>
                <a:spcPts val="0"/>
              </a:spcBef>
              <a:spcAft>
                <a:spcPts val="0"/>
              </a:spcAft>
              <a:buSzPts val="1400"/>
              <a:buFont typeface="Spline Sans"/>
              <a:buNone/>
              <a:defRPr>
                <a:latin typeface="Spline Sans"/>
                <a:ea typeface="Spline Sans"/>
                <a:cs typeface="Spline Sans"/>
                <a:sym typeface="Spline Sans"/>
              </a:defRPr>
            </a:lvl9pPr>
          </a:lstStyle>
          <a:p/>
        </p:txBody>
      </p:sp>
      <p:sp>
        <p:nvSpPr>
          <p:cNvPr id="62" name="Google Shape;62;p13"/>
          <p:cNvSpPr txBox="1"/>
          <p:nvPr>
            <p:ph idx="3" type="subTitle"/>
          </p:nvPr>
        </p:nvSpPr>
        <p:spPr>
          <a:xfrm>
            <a:off x="3683077" y="2327850"/>
            <a:ext cx="2279400" cy="54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3"/>
          <p:cNvSpPr txBox="1"/>
          <p:nvPr>
            <p:ph hasCustomPrompt="1" idx="4" type="title"/>
          </p:nvPr>
        </p:nvSpPr>
        <p:spPr>
          <a:xfrm>
            <a:off x="6140593" y="1472725"/>
            <a:ext cx="7041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Font typeface="Pangolin"/>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64" name="Google Shape;64;p13"/>
          <p:cNvSpPr txBox="1"/>
          <p:nvPr>
            <p:ph idx="5" type="subTitle"/>
          </p:nvPr>
        </p:nvSpPr>
        <p:spPr>
          <a:xfrm>
            <a:off x="6140588" y="1923837"/>
            <a:ext cx="22794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3000"/>
              <a:buFont typeface="Spline Sans"/>
              <a:buNone/>
              <a:defRPr i="0" sz="2100">
                <a:latin typeface="Spline Sans"/>
                <a:ea typeface="Spline Sans"/>
                <a:cs typeface="Spline Sans"/>
                <a:sym typeface="Spline Sans"/>
              </a:defRPr>
            </a:lvl1pPr>
            <a:lvl2pPr lvl="1" rtl="0">
              <a:spcBef>
                <a:spcPts val="0"/>
              </a:spcBef>
              <a:spcAft>
                <a:spcPts val="0"/>
              </a:spcAft>
              <a:buSzPts val="1400"/>
              <a:buFont typeface="Spline Sans"/>
              <a:buNone/>
              <a:defRPr>
                <a:latin typeface="Spline Sans"/>
                <a:ea typeface="Spline Sans"/>
                <a:cs typeface="Spline Sans"/>
                <a:sym typeface="Spline Sans"/>
              </a:defRPr>
            </a:lvl2pPr>
            <a:lvl3pPr lvl="2" rtl="0">
              <a:spcBef>
                <a:spcPts val="0"/>
              </a:spcBef>
              <a:spcAft>
                <a:spcPts val="0"/>
              </a:spcAft>
              <a:buSzPts val="1400"/>
              <a:buFont typeface="Spline Sans"/>
              <a:buNone/>
              <a:defRPr>
                <a:latin typeface="Spline Sans"/>
                <a:ea typeface="Spline Sans"/>
                <a:cs typeface="Spline Sans"/>
                <a:sym typeface="Spline Sans"/>
              </a:defRPr>
            </a:lvl3pPr>
            <a:lvl4pPr lvl="3" rtl="0">
              <a:spcBef>
                <a:spcPts val="0"/>
              </a:spcBef>
              <a:spcAft>
                <a:spcPts val="0"/>
              </a:spcAft>
              <a:buSzPts val="1400"/>
              <a:buFont typeface="Spline Sans"/>
              <a:buNone/>
              <a:defRPr>
                <a:latin typeface="Spline Sans"/>
                <a:ea typeface="Spline Sans"/>
                <a:cs typeface="Spline Sans"/>
                <a:sym typeface="Spline Sans"/>
              </a:defRPr>
            </a:lvl4pPr>
            <a:lvl5pPr lvl="4" rtl="0">
              <a:spcBef>
                <a:spcPts val="0"/>
              </a:spcBef>
              <a:spcAft>
                <a:spcPts val="0"/>
              </a:spcAft>
              <a:buSzPts val="1400"/>
              <a:buFont typeface="Spline Sans"/>
              <a:buNone/>
              <a:defRPr>
                <a:latin typeface="Spline Sans"/>
                <a:ea typeface="Spline Sans"/>
                <a:cs typeface="Spline Sans"/>
                <a:sym typeface="Spline Sans"/>
              </a:defRPr>
            </a:lvl5pPr>
            <a:lvl6pPr lvl="5" rtl="0">
              <a:spcBef>
                <a:spcPts val="0"/>
              </a:spcBef>
              <a:spcAft>
                <a:spcPts val="0"/>
              </a:spcAft>
              <a:buSzPts val="1400"/>
              <a:buFont typeface="Spline Sans"/>
              <a:buNone/>
              <a:defRPr>
                <a:latin typeface="Spline Sans"/>
                <a:ea typeface="Spline Sans"/>
                <a:cs typeface="Spline Sans"/>
                <a:sym typeface="Spline Sans"/>
              </a:defRPr>
            </a:lvl6pPr>
            <a:lvl7pPr lvl="6" rtl="0">
              <a:spcBef>
                <a:spcPts val="0"/>
              </a:spcBef>
              <a:spcAft>
                <a:spcPts val="0"/>
              </a:spcAft>
              <a:buSzPts val="1400"/>
              <a:buFont typeface="Spline Sans"/>
              <a:buNone/>
              <a:defRPr>
                <a:latin typeface="Spline Sans"/>
                <a:ea typeface="Spline Sans"/>
                <a:cs typeface="Spline Sans"/>
                <a:sym typeface="Spline Sans"/>
              </a:defRPr>
            </a:lvl7pPr>
            <a:lvl8pPr lvl="7" rtl="0">
              <a:spcBef>
                <a:spcPts val="0"/>
              </a:spcBef>
              <a:spcAft>
                <a:spcPts val="0"/>
              </a:spcAft>
              <a:buSzPts val="1400"/>
              <a:buFont typeface="Spline Sans"/>
              <a:buNone/>
              <a:defRPr>
                <a:latin typeface="Spline Sans"/>
                <a:ea typeface="Spline Sans"/>
                <a:cs typeface="Spline Sans"/>
                <a:sym typeface="Spline Sans"/>
              </a:defRPr>
            </a:lvl8pPr>
            <a:lvl9pPr lvl="8" rtl="0">
              <a:spcBef>
                <a:spcPts val="0"/>
              </a:spcBef>
              <a:spcAft>
                <a:spcPts val="0"/>
              </a:spcAft>
              <a:buSzPts val="1400"/>
              <a:buFont typeface="Spline Sans"/>
              <a:buNone/>
              <a:defRPr>
                <a:latin typeface="Spline Sans"/>
                <a:ea typeface="Spline Sans"/>
                <a:cs typeface="Spline Sans"/>
                <a:sym typeface="Spline Sans"/>
              </a:defRPr>
            </a:lvl9pPr>
          </a:lstStyle>
          <a:p/>
        </p:txBody>
      </p:sp>
      <p:sp>
        <p:nvSpPr>
          <p:cNvPr id="65" name="Google Shape;65;p13"/>
          <p:cNvSpPr txBox="1"/>
          <p:nvPr>
            <p:ph idx="6" type="subTitle"/>
          </p:nvPr>
        </p:nvSpPr>
        <p:spPr>
          <a:xfrm>
            <a:off x="6140588" y="2327850"/>
            <a:ext cx="2279400" cy="54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3"/>
          <p:cNvSpPr txBox="1"/>
          <p:nvPr>
            <p:ph hasCustomPrompt="1" idx="7" type="title"/>
          </p:nvPr>
        </p:nvSpPr>
        <p:spPr>
          <a:xfrm>
            <a:off x="3683077" y="3213907"/>
            <a:ext cx="7041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Font typeface="Pangolin"/>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67" name="Google Shape;67;p13"/>
          <p:cNvSpPr txBox="1"/>
          <p:nvPr>
            <p:ph idx="8" type="subTitle"/>
          </p:nvPr>
        </p:nvSpPr>
        <p:spPr>
          <a:xfrm>
            <a:off x="3683077" y="3665012"/>
            <a:ext cx="22794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3000"/>
              <a:buFont typeface="Spline Sans"/>
              <a:buNone/>
              <a:defRPr i="0" sz="2100">
                <a:latin typeface="Spline Sans"/>
                <a:ea typeface="Spline Sans"/>
                <a:cs typeface="Spline Sans"/>
                <a:sym typeface="Spline Sans"/>
              </a:defRPr>
            </a:lvl1pPr>
            <a:lvl2pPr lvl="1" rtl="0">
              <a:spcBef>
                <a:spcPts val="0"/>
              </a:spcBef>
              <a:spcAft>
                <a:spcPts val="0"/>
              </a:spcAft>
              <a:buSzPts val="1400"/>
              <a:buFont typeface="Spline Sans"/>
              <a:buNone/>
              <a:defRPr>
                <a:latin typeface="Spline Sans"/>
                <a:ea typeface="Spline Sans"/>
                <a:cs typeface="Spline Sans"/>
                <a:sym typeface="Spline Sans"/>
              </a:defRPr>
            </a:lvl2pPr>
            <a:lvl3pPr lvl="2" rtl="0">
              <a:spcBef>
                <a:spcPts val="0"/>
              </a:spcBef>
              <a:spcAft>
                <a:spcPts val="0"/>
              </a:spcAft>
              <a:buSzPts val="1400"/>
              <a:buFont typeface="Spline Sans"/>
              <a:buNone/>
              <a:defRPr>
                <a:latin typeface="Spline Sans"/>
                <a:ea typeface="Spline Sans"/>
                <a:cs typeface="Spline Sans"/>
                <a:sym typeface="Spline Sans"/>
              </a:defRPr>
            </a:lvl3pPr>
            <a:lvl4pPr lvl="3" rtl="0">
              <a:spcBef>
                <a:spcPts val="0"/>
              </a:spcBef>
              <a:spcAft>
                <a:spcPts val="0"/>
              </a:spcAft>
              <a:buSzPts val="1400"/>
              <a:buFont typeface="Spline Sans"/>
              <a:buNone/>
              <a:defRPr>
                <a:latin typeface="Spline Sans"/>
                <a:ea typeface="Spline Sans"/>
                <a:cs typeface="Spline Sans"/>
                <a:sym typeface="Spline Sans"/>
              </a:defRPr>
            </a:lvl4pPr>
            <a:lvl5pPr lvl="4" rtl="0">
              <a:spcBef>
                <a:spcPts val="0"/>
              </a:spcBef>
              <a:spcAft>
                <a:spcPts val="0"/>
              </a:spcAft>
              <a:buSzPts val="1400"/>
              <a:buFont typeface="Spline Sans"/>
              <a:buNone/>
              <a:defRPr>
                <a:latin typeface="Spline Sans"/>
                <a:ea typeface="Spline Sans"/>
                <a:cs typeface="Spline Sans"/>
                <a:sym typeface="Spline Sans"/>
              </a:defRPr>
            </a:lvl5pPr>
            <a:lvl6pPr lvl="5" rtl="0">
              <a:spcBef>
                <a:spcPts val="0"/>
              </a:spcBef>
              <a:spcAft>
                <a:spcPts val="0"/>
              </a:spcAft>
              <a:buSzPts val="1400"/>
              <a:buFont typeface="Spline Sans"/>
              <a:buNone/>
              <a:defRPr>
                <a:latin typeface="Spline Sans"/>
                <a:ea typeface="Spline Sans"/>
                <a:cs typeface="Spline Sans"/>
                <a:sym typeface="Spline Sans"/>
              </a:defRPr>
            </a:lvl6pPr>
            <a:lvl7pPr lvl="6" rtl="0">
              <a:spcBef>
                <a:spcPts val="0"/>
              </a:spcBef>
              <a:spcAft>
                <a:spcPts val="0"/>
              </a:spcAft>
              <a:buSzPts val="1400"/>
              <a:buFont typeface="Spline Sans"/>
              <a:buNone/>
              <a:defRPr>
                <a:latin typeface="Spline Sans"/>
                <a:ea typeface="Spline Sans"/>
                <a:cs typeface="Spline Sans"/>
                <a:sym typeface="Spline Sans"/>
              </a:defRPr>
            </a:lvl7pPr>
            <a:lvl8pPr lvl="7" rtl="0">
              <a:spcBef>
                <a:spcPts val="0"/>
              </a:spcBef>
              <a:spcAft>
                <a:spcPts val="0"/>
              </a:spcAft>
              <a:buSzPts val="1400"/>
              <a:buFont typeface="Spline Sans"/>
              <a:buNone/>
              <a:defRPr>
                <a:latin typeface="Spline Sans"/>
                <a:ea typeface="Spline Sans"/>
                <a:cs typeface="Spline Sans"/>
                <a:sym typeface="Spline Sans"/>
              </a:defRPr>
            </a:lvl8pPr>
            <a:lvl9pPr lvl="8" rtl="0">
              <a:spcBef>
                <a:spcPts val="0"/>
              </a:spcBef>
              <a:spcAft>
                <a:spcPts val="0"/>
              </a:spcAft>
              <a:buSzPts val="1400"/>
              <a:buFont typeface="Spline Sans"/>
              <a:buNone/>
              <a:defRPr>
                <a:latin typeface="Spline Sans"/>
                <a:ea typeface="Spline Sans"/>
                <a:cs typeface="Spline Sans"/>
                <a:sym typeface="Spline Sans"/>
              </a:defRPr>
            </a:lvl9pPr>
          </a:lstStyle>
          <a:p/>
        </p:txBody>
      </p:sp>
      <p:sp>
        <p:nvSpPr>
          <p:cNvPr id="68" name="Google Shape;68;p13"/>
          <p:cNvSpPr txBox="1"/>
          <p:nvPr>
            <p:ph idx="9" type="subTitle"/>
          </p:nvPr>
        </p:nvSpPr>
        <p:spPr>
          <a:xfrm>
            <a:off x="3683077" y="4069025"/>
            <a:ext cx="2279400" cy="54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 name="Google Shape;69;p13"/>
          <p:cNvSpPr txBox="1"/>
          <p:nvPr>
            <p:ph hasCustomPrompt="1" idx="13" type="title"/>
          </p:nvPr>
        </p:nvSpPr>
        <p:spPr>
          <a:xfrm>
            <a:off x="6140592" y="3213900"/>
            <a:ext cx="700800" cy="365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Font typeface="Pangolin"/>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70" name="Google Shape;70;p13"/>
          <p:cNvSpPr txBox="1"/>
          <p:nvPr>
            <p:ph idx="14" type="subTitle"/>
          </p:nvPr>
        </p:nvSpPr>
        <p:spPr>
          <a:xfrm>
            <a:off x="6140588" y="3665012"/>
            <a:ext cx="22794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3000"/>
              <a:buFont typeface="Spline Sans"/>
              <a:buNone/>
              <a:defRPr i="0" sz="2100">
                <a:latin typeface="Spline Sans"/>
                <a:ea typeface="Spline Sans"/>
                <a:cs typeface="Spline Sans"/>
                <a:sym typeface="Spline Sans"/>
              </a:defRPr>
            </a:lvl1pPr>
            <a:lvl2pPr lvl="1" rtl="0">
              <a:spcBef>
                <a:spcPts val="0"/>
              </a:spcBef>
              <a:spcAft>
                <a:spcPts val="0"/>
              </a:spcAft>
              <a:buSzPts val="1400"/>
              <a:buFont typeface="Spline Sans"/>
              <a:buNone/>
              <a:defRPr>
                <a:latin typeface="Spline Sans"/>
                <a:ea typeface="Spline Sans"/>
                <a:cs typeface="Spline Sans"/>
                <a:sym typeface="Spline Sans"/>
              </a:defRPr>
            </a:lvl2pPr>
            <a:lvl3pPr lvl="2" rtl="0">
              <a:spcBef>
                <a:spcPts val="0"/>
              </a:spcBef>
              <a:spcAft>
                <a:spcPts val="0"/>
              </a:spcAft>
              <a:buSzPts val="1400"/>
              <a:buFont typeface="Spline Sans"/>
              <a:buNone/>
              <a:defRPr>
                <a:latin typeface="Spline Sans"/>
                <a:ea typeface="Spline Sans"/>
                <a:cs typeface="Spline Sans"/>
                <a:sym typeface="Spline Sans"/>
              </a:defRPr>
            </a:lvl3pPr>
            <a:lvl4pPr lvl="3" rtl="0">
              <a:spcBef>
                <a:spcPts val="0"/>
              </a:spcBef>
              <a:spcAft>
                <a:spcPts val="0"/>
              </a:spcAft>
              <a:buSzPts val="1400"/>
              <a:buFont typeface="Spline Sans"/>
              <a:buNone/>
              <a:defRPr>
                <a:latin typeface="Spline Sans"/>
                <a:ea typeface="Spline Sans"/>
                <a:cs typeface="Spline Sans"/>
                <a:sym typeface="Spline Sans"/>
              </a:defRPr>
            </a:lvl4pPr>
            <a:lvl5pPr lvl="4" rtl="0">
              <a:spcBef>
                <a:spcPts val="0"/>
              </a:spcBef>
              <a:spcAft>
                <a:spcPts val="0"/>
              </a:spcAft>
              <a:buSzPts val="1400"/>
              <a:buFont typeface="Spline Sans"/>
              <a:buNone/>
              <a:defRPr>
                <a:latin typeface="Spline Sans"/>
                <a:ea typeface="Spline Sans"/>
                <a:cs typeface="Spline Sans"/>
                <a:sym typeface="Spline Sans"/>
              </a:defRPr>
            </a:lvl5pPr>
            <a:lvl6pPr lvl="5" rtl="0">
              <a:spcBef>
                <a:spcPts val="0"/>
              </a:spcBef>
              <a:spcAft>
                <a:spcPts val="0"/>
              </a:spcAft>
              <a:buSzPts val="1400"/>
              <a:buFont typeface="Spline Sans"/>
              <a:buNone/>
              <a:defRPr>
                <a:latin typeface="Spline Sans"/>
                <a:ea typeface="Spline Sans"/>
                <a:cs typeface="Spline Sans"/>
                <a:sym typeface="Spline Sans"/>
              </a:defRPr>
            </a:lvl6pPr>
            <a:lvl7pPr lvl="6" rtl="0">
              <a:spcBef>
                <a:spcPts val="0"/>
              </a:spcBef>
              <a:spcAft>
                <a:spcPts val="0"/>
              </a:spcAft>
              <a:buSzPts val="1400"/>
              <a:buFont typeface="Spline Sans"/>
              <a:buNone/>
              <a:defRPr>
                <a:latin typeface="Spline Sans"/>
                <a:ea typeface="Spline Sans"/>
                <a:cs typeface="Spline Sans"/>
                <a:sym typeface="Spline Sans"/>
              </a:defRPr>
            </a:lvl7pPr>
            <a:lvl8pPr lvl="7" rtl="0">
              <a:spcBef>
                <a:spcPts val="0"/>
              </a:spcBef>
              <a:spcAft>
                <a:spcPts val="0"/>
              </a:spcAft>
              <a:buSzPts val="1400"/>
              <a:buFont typeface="Spline Sans"/>
              <a:buNone/>
              <a:defRPr>
                <a:latin typeface="Spline Sans"/>
                <a:ea typeface="Spline Sans"/>
                <a:cs typeface="Spline Sans"/>
                <a:sym typeface="Spline Sans"/>
              </a:defRPr>
            </a:lvl8pPr>
            <a:lvl9pPr lvl="8" rtl="0">
              <a:spcBef>
                <a:spcPts val="0"/>
              </a:spcBef>
              <a:spcAft>
                <a:spcPts val="0"/>
              </a:spcAft>
              <a:buSzPts val="1400"/>
              <a:buFont typeface="Spline Sans"/>
              <a:buNone/>
              <a:defRPr>
                <a:latin typeface="Spline Sans"/>
                <a:ea typeface="Spline Sans"/>
                <a:cs typeface="Spline Sans"/>
                <a:sym typeface="Spline Sans"/>
              </a:defRPr>
            </a:lvl9pPr>
          </a:lstStyle>
          <a:p/>
        </p:txBody>
      </p:sp>
      <p:sp>
        <p:nvSpPr>
          <p:cNvPr id="71" name="Google Shape;71;p13"/>
          <p:cNvSpPr txBox="1"/>
          <p:nvPr>
            <p:ph idx="15" type="subTitle"/>
          </p:nvPr>
        </p:nvSpPr>
        <p:spPr>
          <a:xfrm>
            <a:off x="6140588" y="4069025"/>
            <a:ext cx="2279400" cy="548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72" name="Google Shape;72;p13"/>
          <p:cNvPicPr preferRelativeResize="0"/>
          <p:nvPr/>
        </p:nvPicPr>
        <p:blipFill rotWithShape="1">
          <a:blip r:embed="rId3">
            <a:alphaModFix/>
          </a:blip>
          <a:srcRect b="24969" l="0" r="21303" t="0"/>
          <a:stretch/>
        </p:blipFill>
        <p:spPr>
          <a:xfrm rot="5400000">
            <a:off x="-722587" y="2106837"/>
            <a:ext cx="3734649" cy="2362375"/>
          </a:xfrm>
          <a:prstGeom prst="rect">
            <a:avLst/>
          </a:prstGeom>
          <a:noFill/>
          <a:ln>
            <a:noFill/>
          </a:ln>
        </p:spPr>
      </p:pic>
      <p:pic>
        <p:nvPicPr>
          <p:cNvPr id="73" name="Google Shape;73;p13"/>
          <p:cNvPicPr preferRelativeResize="0"/>
          <p:nvPr/>
        </p:nvPicPr>
        <p:blipFill rotWithShape="1">
          <a:blip r:embed="rId3">
            <a:alphaModFix/>
          </a:blip>
          <a:srcRect b="81657" l="0" r="0" t="0"/>
          <a:stretch/>
        </p:blipFill>
        <p:spPr>
          <a:xfrm rot="10800000">
            <a:off x="4398300" y="-29165"/>
            <a:ext cx="4745700" cy="577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4">
    <p:spTree>
      <p:nvGrpSpPr>
        <p:cNvPr id="74" name="Shape 74"/>
        <p:cNvGrpSpPr/>
        <p:nvPr/>
      </p:nvGrpSpPr>
      <p:grpSpPr>
        <a:xfrm>
          <a:off x="0" y="0"/>
          <a:ext cx="0" cy="0"/>
          <a:chOff x="0" y="0"/>
          <a:chExt cx="0" cy="0"/>
        </a:xfrm>
      </p:grpSpPr>
      <p:pic>
        <p:nvPicPr>
          <p:cNvPr id="75" name="Google Shape;75;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4"/>
          <p:cNvSpPr txBox="1"/>
          <p:nvPr>
            <p:ph type="title"/>
          </p:nvPr>
        </p:nvSpPr>
        <p:spPr>
          <a:xfrm>
            <a:off x="724486" y="3409425"/>
            <a:ext cx="1650900" cy="622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200"/>
              <a:buNone/>
              <a:defRPr sz="5200"/>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77" name="Google Shape;77;p14"/>
          <p:cNvSpPr txBox="1"/>
          <p:nvPr>
            <p:ph hasCustomPrompt="1" idx="2" type="title"/>
          </p:nvPr>
        </p:nvSpPr>
        <p:spPr>
          <a:xfrm>
            <a:off x="724486" y="1954525"/>
            <a:ext cx="1787700" cy="12414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95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78" name="Google Shape;78;p14"/>
          <p:cNvSpPr txBox="1"/>
          <p:nvPr>
            <p:ph idx="1" type="subTitle"/>
          </p:nvPr>
        </p:nvSpPr>
        <p:spPr>
          <a:xfrm>
            <a:off x="724486" y="4245725"/>
            <a:ext cx="4118400" cy="37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200"/>
              <a:buNone/>
              <a:defRPr i="0" sz="1600"/>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4_1">
    <p:spTree>
      <p:nvGrpSpPr>
        <p:cNvPr id="79" name="Shape 79"/>
        <p:cNvGrpSpPr/>
        <p:nvPr/>
      </p:nvGrpSpPr>
      <p:grpSpPr>
        <a:xfrm>
          <a:off x="0" y="0"/>
          <a:ext cx="0" cy="0"/>
          <a:chOff x="0" y="0"/>
          <a:chExt cx="0" cy="0"/>
        </a:xfrm>
      </p:grpSpPr>
      <p:pic>
        <p:nvPicPr>
          <p:cNvPr id="80" name="Google Shape;80;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81" name="Google Shape;81;p15"/>
          <p:cNvSpPr txBox="1"/>
          <p:nvPr>
            <p:ph type="title"/>
          </p:nvPr>
        </p:nvSpPr>
        <p:spPr>
          <a:xfrm>
            <a:off x="2492850" y="2727775"/>
            <a:ext cx="4158300" cy="62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5200"/>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sp>
        <p:nvSpPr>
          <p:cNvPr id="82" name="Google Shape;82;p15"/>
          <p:cNvSpPr txBox="1"/>
          <p:nvPr>
            <p:ph hasCustomPrompt="1" idx="2" type="title"/>
          </p:nvPr>
        </p:nvSpPr>
        <p:spPr>
          <a:xfrm>
            <a:off x="3678150" y="1272875"/>
            <a:ext cx="1787700" cy="1241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9500"/>
            </a:lvl1pPr>
            <a:lvl2pPr lvl="1" rtl="0" algn="ctr">
              <a:spcBef>
                <a:spcPts val="0"/>
              </a:spcBef>
              <a:spcAft>
                <a:spcPts val="0"/>
              </a:spcAft>
              <a:buClr>
                <a:schemeClr val="accent2"/>
              </a:buClr>
              <a:buSzPts val="12000"/>
              <a:buNone/>
              <a:defRPr sz="12000">
                <a:solidFill>
                  <a:schemeClr val="accent2"/>
                </a:solidFill>
              </a:defRPr>
            </a:lvl2pPr>
            <a:lvl3pPr lvl="2" rtl="0" algn="ctr">
              <a:spcBef>
                <a:spcPts val="0"/>
              </a:spcBef>
              <a:spcAft>
                <a:spcPts val="0"/>
              </a:spcAft>
              <a:buClr>
                <a:schemeClr val="accent2"/>
              </a:buClr>
              <a:buSzPts val="12000"/>
              <a:buNone/>
              <a:defRPr sz="12000">
                <a:solidFill>
                  <a:schemeClr val="accent2"/>
                </a:solidFill>
              </a:defRPr>
            </a:lvl3pPr>
            <a:lvl4pPr lvl="3" rtl="0" algn="ctr">
              <a:spcBef>
                <a:spcPts val="0"/>
              </a:spcBef>
              <a:spcAft>
                <a:spcPts val="0"/>
              </a:spcAft>
              <a:buClr>
                <a:schemeClr val="accent2"/>
              </a:buClr>
              <a:buSzPts val="12000"/>
              <a:buNone/>
              <a:defRPr sz="12000">
                <a:solidFill>
                  <a:schemeClr val="accent2"/>
                </a:solidFill>
              </a:defRPr>
            </a:lvl4pPr>
            <a:lvl5pPr lvl="4" rtl="0" algn="ctr">
              <a:spcBef>
                <a:spcPts val="0"/>
              </a:spcBef>
              <a:spcAft>
                <a:spcPts val="0"/>
              </a:spcAft>
              <a:buClr>
                <a:schemeClr val="accent2"/>
              </a:buClr>
              <a:buSzPts val="12000"/>
              <a:buNone/>
              <a:defRPr sz="12000">
                <a:solidFill>
                  <a:schemeClr val="accent2"/>
                </a:solidFill>
              </a:defRPr>
            </a:lvl5pPr>
            <a:lvl6pPr lvl="5" rtl="0" algn="ctr">
              <a:spcBef>
                <a:spcPts val="0"/>
              </a:spcBef>
              <a:spcAft>
                <a:spcPts val="0"/>
              </a:spcAft>
              <a:buClr>
                <a:schemeClr val="accent2"/>
              </a:buClr>
              <a:buSzPts val="12000"/>
              <a:buNone/>
              <a:defRPr sz="12000">
                <a:solidFill>
                  <a:schemeClr val="accent2"/>
                </a:solidFill>
              </a:defRPr>
            </a:lvl6pPr>
            <a:lvl7pPr lvl="6" rtl="0" algn="ctr">
              <a:spcBef>
                <a:spcPts val="0"/>
              </a:spcBef>
              <a:spcAft>
                <a:spcPts val="0"/>
              </a:spcAft>
              <a:buClr>
                <a:schemeClr val="accent2"/>
              </a:buClr>
              <a:buSzPts val="12000"/>
              <a:buNone/>
              <a:defRPr sz="12000">
                <a:solidFill>
                  <a:schemeClr val="accent2"/>
                </a:solidFill>
              </a:defRPr>
            </a:lvl7pPr>
            <a:lvl8pPr lvl="7" rtl="0" algn="ctr">
              <a:spcBef>
                <a:spcPts val="0"/>
              </a:spcBef>
              <a:spcAft>
                <a:spcPts val="0"/>
              </a:spcAft>
              <a:buClr>
                <a:schemeClr val="accent2"/>
              </a:buClr>
              <a:buSzPts val="12000"/>
              <a:buNone/>
              <a:defRPr sz="12000">
                <a:solidFill>
                  <a:schemeClr val="accent2"/>
                </a:solidFill>
              </a:defRPr>
            </a:lvl8pPr>
            <a:lvl9pPr lvl="8" rtl="0" algn="ctr">
              <a:spcBef>
                <a:spcPts val="0"/>
              </a:spcBef>
              <a:spcAft>
                <a:spcPts val="0"/>
              </a:spcAft>
              <a:buClr>
                <a:schemeClr val="accent2"/>
              </a:buClr>
              <a:buSzPts val="12000"/>
              <a:buNone/>
              <a:defRPr sz="12000">
                <a:solidFill>
                  <a:schemeClr val="accent2"/>
                </a:solidFill>
              </a:defRPr>
            </a:lvl9pPr>
          </a:lstStyle>
          <a:p>
            <a:r>
              <a:t>xx%</a:t>
            </a:r>
          </a:p>
        </p:txBody>
      </p:sp>
      <p:sp>
        <p:nvSpPr>
          <p:cNvPr id="83" name="Google Shape;83;p15"/>
          <p:cNvSpPr txBox="1"/>
          <p:nvPr>
            <p:ph idx="1" type="subTitle"/>
          </p:nvPr>
        </p:nvSpPr>
        <p:spPr>
          <a:xfrm>
            <a:off x="2556275" y="3498625"/>
            <a:ext cx="4031400" cy="37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2"/>
              </a:buClr>
              <a:buSzPts val="2200"/>
              <a:buNone/>
              <a:defRPr i="0" sz="1600"/>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_1">
    <p:spTree>
      <p:nvGrpSpPr>
        <p:cNvPr id="84" name="Shape 84"/>
        <p:cNvGrpSpPr/>
        <p:nvPr/>
      </p:nvGrpSpPr>
      <p:grpSpPr>
        <a:xfrm>
          <a:off x="0" y="0"/>
          <a:ext cx="0" cy="0"/>
          <a:chOff x="0" y="0"/>
          <a:chExt cx="0" cy="0"/>
        </a:xfrm>
      </p:grpSpPr>
      <p:pic>
        <p:nvPicPr>
          <p:cNvPr id="85" name="Google Shape;85;p16"/>
          <p:cNvPicPr preferRelativeResize="0"/>
          <p:nvPr/>
        </p:nvPicPr>
        <p:blipFill>
          <a:blip r:embed="rId2">
            <a:alphaModFix/>
          </a:blip>
          <a:stretch>
            <a:fillRect/>
          </a:stretch>
        </p:blipFill>
        <p:spPr>
          <a:xfrm>
            <a:off x="0" y="0"/>
            <a:ext cx="9144000" cy="5143491"/>
          </a:xfrm>
          <a:prstGeom prst="rect">
            <a:avLst/>
          </a:prstGeom>
          <a:noFill/>
          <a:ln>
            <a:noFill/>
          </a:ln>
        </p:spPr>
      </p:pic>
      <p:sp>
        <p:nvSpPr>
          <p:cNvPr id="86" name="Google Shape;86;p16"/>
          <p:cNvSpPr txBox="1"/>
          <p:nvPr>
            <p:ph type="title"/>
          </p:nvPr>
        </p:nvSpPr>
        <p:spPr>
          <a:xfrm>
            <a:off x="713228" y="542781"/>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pic>
        <p:nvPicPr>
          <p:cNvPr id="87" name="Google Shape;87;p16"/>
          <p:cNvPicPr preferRelativeResize="0"/>
          <p:nvPr/>
        </p:nvPicPr>
        <p:blipFill rotWithShape="1">
          <a:blip r:embed="rId3">
            <a:alphaModFix/>
          </a:blip>
          <a:srcRect b="84275" l="0" r="0" t="0"/>
          <a:stretch/>
        </p:blipFill>
        <p:spPr>
          <a:xfrm>
            <a:off x="-76200" y="4846325"/>
            <a:ext cx="5370100" cy="339100"/>
          </a:xfrm>
          <a:prstGeom prst="rect">
            <a:avLst/>
          </a:prstGeom>
          <a:noFill/>
          <a:ln>
            <a:noFill/>
          </a:ln>
        </p:spPr>
      </p:pic>
      <p:pic>
        <p:nvPicPr>
          <p:cNvPr id="88" name="Google Shape;88;p16"/>
          <p:cNvPicPr preferRelativeResize="0"/>
          <p:nvPr/>
        </p:nvPicPr>
        <p:blipFill rotWithShape="1">
          <a:blip r:embed="rId3">
            <a:alphaModFix/>
          </a:blip>
          <a:srcRect b="0" l="0" r="71422" t="0"/>
          <a:stretch/>
        </p:blipFill>
        <p:spPr>
          <a:xfrm>
            <a:off x="8659325" y="539500"/>
            <a:ext cx="523024" cy="41001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5">
    <p:spTree>
      <p:nvGrpSpPr>
        <p:cNvPr id="89" name="Shape 89"/>
        <p:cNvGrpSpPr/>
        <p:nvPr/>
      </p:nvGrpSpPr>
      <p:grpSpPr>
        <a:xfrm>
          <a:off x="0" y="0"/>
          <a:ext cx="0" cy="0"/>
          <a:chOff x="0" y="0"/>
          <a:chExt cx="0" cy="0"/>
        </a:xfrm>
      </p:grpSpPr>
      <p:pic>
        <p:nvPicPr>
          <p:cNvPr id="90" name="Google Shape;90;p17"/>
          <p:cNvPicPr preferRelativeResize="0"/>
          <p:nvPr/>
        </p:nvPicPr>
        <p:blipFill>
          <a:blip r:embed="rId2">
            <a:alphaModFix/>
          </a:blip>
          <a:stretch>
            <a:fillRect/>
          </a:stretch>
        </p:blipFill>
        <p:spPr>
          <a:xfrm>
            <a:off x="0" y="-10425"/>
            <a:ext cx="9144000" cy="5153926"/>
          </a:xfrm>
          <a:prstGeom prst="rect">
            <a:avLst/>
          </a:prstGeom>
          <a:noFill/>
          <a:ln>
            <a:noFill/>
          </a:ln>
        </p:spPr>
      </p:pic>
      <p:sp>
        <p:nvSpPr>
          <p:cNvPr id="91" name="Google Shape;91;p17"/>
          <p:cNvSpPr txBox="1"/>
          <p:nvPr>
            <p:ph type="title"/>
          </p:nvPr>
        </p:nvSpPr>
        <p:spPr>
          <a:xfrm>
            <a:off x="713228" y="542781"/>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pic>
        <p:nvPicPr>
          <p:cNvPr id="92" name="Google Shape;92;p17"/>
          <p:cNvPicPr preferRelativeResize="0"/>
          <p:nvPr/>
        </p:nvPicPr>
        <p:blipFill rotWithShape="1">
          <a:blip r:embed="rId3">
            <a:alphaModFix/>
          </a:blip>
          <a:srcRect b="70350" l="0" r="0" t="0"/>
          <a:stretch/>
        </p:blipFill>
        <p:spPr>
          <a:xfrm rot="-5400000">
            <a:off x="7476537" y="2553412"/>
            <a:ext cx="2627750" cy="723625"/>
          </a:xfrm>
          <a:prstGeom prst="rect">
            <a:avLst/>
          </a:prstGeom>
          <a:noFill/>
          <a:ln>
            <a:noFill/>
          </a:ln>
        </p:spPr>
      </p:pic>
      <p:pic>
        <p:nvPicPr>
          <p:cNvPr id="93" name="Google Shape;93;p17"/>
          <p:cNvPicPr preferRelativeResize="0"/>
          <p:nvPr/>
        </p:nvPicPr>
        <p:blipFill rotWithShape="1">
          <a:blip r:embed="rId3">
            <a:alphaModFix/>
          </a:blip>
          <a:srcRect b="0" l="0" r="0" t="74794"/>
          <a:stretch/>
        </p:blipFill>
        <p:spPr>
          <a:xfrm rot="-5400000">
            <a:off x="-965487" y="2550387"/>
            <a:ext cx="2627750" cy="729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9">
    <p:spTree>
      <p:nvGrpSpPr>
        <p:cNvPr id="94" name="Shape 94"/>
        <p:cNvGrpSpPr/>
        <p:nvPr/>
      </p:nvGrpSpPr>
      <p:grpSpPr>
        <a:xfrm>
          <a:off x="0" y="0"/>
          <a:ext cx="0" cy="0"/>
          <a:chOff x="0" y="0"/>
          <a:chExt cx="0" cy="0"/>
        </a:xfrm>
      </p:grpSpPr>
      <p:pic>
        <p:nvPicPr>
          <p:cNvPr id="95" name="Google Shape;95;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96" name="Google Shape;96;p18"/>
          <p:cNvSpPr txBox="1"/>
          <p:nvPr>
            <p:ph type="title"/>
          </p:nvPr>
        </p:nvSpPr>
        <p:spPr>
          <a:xfrm>
            <a:off x="713228" y="542781"/>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pic>
        <p:nvPicPr>
          <p:cNvPr id="97" name="Google Shape;97;p18"/>
          <p:cNvPicPr preferRelativeResize="0"/>
          <p:nvPr/>
        </p:nvPicPr>
        <p:blipFill rotWithShape="1">
          <a:blip r:embed="rId3">
            <a:alphaModFix/>
          </a:blip>
          <a:srcRect b="0" l="56057" r="0" t="0"/>
          <a:stretch/>
        </p:blipFill>
        <p:spPr>
          <a:xfrm rot="10800000">
            <a:off x="7982774" y="536425"/>
            <a:ext cx="1172475" cy="4087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9_1">
    <p:spTree>
      <p:nvGrpSpPr>
        <p:cNvPr id="98" name="Shape 98"/>
        <p:cNvGrpSpPr/>
        <p:nvPr/>
      </p:nvGrpSpPr>
      <p:grpSpPr>
        <a:xfrm>
          <a:off x="0" y="0"/>
          <a:ext cx="0" cy="0"/>
          <a:chOff x="0" y="0"/>
          <a:chExt cx="0" cy="0"/>
        </a:xfrm>
      </p:grpSpPr>
      <p:pic>
        <p:nvPicPr>
          <p:cNvPr id="99" name="Google Shape;99;p19"/>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0" name="Google Shape;100;p19"/>
          <p:cNvPicPr preferRelativeResize="0"/>
          <p:nvPr/>
        </p:nvPicPr>
        <p:blipFill rotWithShape="1">
          <a:blip r:embed="rId3">
            <a:alphaModFix/>
          </a:blip>
          <a:srcRect b="0" l="47721" r="21952" t="11504"/>
          <a:stretch/>
        </p:blipFill>
        <p:spPr>
          <a:xfrm rot="5400000">
            <a:off x="7722162" y="3689013"/>
            <a:ext cx="1184401" cy="1790825"/>
          </a:xfrm>
          <a:prstGeom prst="rect">
            <a:avLst/>
          </a:prstGeom>
          <a:noFill/>
          <a:ln>
            <a:noFill/>
          </a:ln>
        </p:spPr>
      </p:pic>
      <p:pic>
        <p:nvPicPr>
          <p:cNvPr id="101" name="Google Shape;101;p19"/>
          <p:cNvPicPr preferRelativeResize="0"/>
          <p:nvPr/>
        </p:nvPicPr>
        <p:blipFill rotWithShape="1">
          <a:blip r:embed="rId3">
            <a:alphaModFix/>
          </a:blip>
          <a:srcRect b="7817" l="62504" r="9540" t="0"/>
          <a:stretch/>
        </p:blipFill>
        <p:spPr>
          <a:xfrm rot="10800000">
            <a:off x="7429499" y="1"/>
            <a:ext cx="1714500" cy="2023649"/>
          </a:xfrm>
          <a:prstGeom prst="rect">
            <a:avLst/>
          </a:prstGeom>
          <a:noFill/>
          <a:ln>
            <a:noFill/>
          </a:ln>
        </p:spPr>
      </p:pic>
      <p:sp>
        <p:nvSpPr>
          <p:cNvPr id="102" name="Google Shape;102;p19"/>
          <p:cNvSpPr txBox="1"/>
          <p:nvPr>
            <p:ph type="title"/>
          </p:nvPr>
        </p:nvSpPr>
        <p:spPr>
          <a:xfrm>
            <a:off x="713228" y="542781"/>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6">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5" name="Google Shape;105;p20"/>
          <p:cNvSpPr txBox="1"/>
          <p:nvPr>
            <p:ph type="title"/>
          </p:nvPr>
        </p:nvSpPr>
        <p:spPr>
          <a:xfrm>
            <a:off x="2229750" y="1390900"/>
            <a:ext cx="4684500" cy="175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1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06" name="Google Shape;106;p20"/>
          <p:cNvSpPr txBox="1"/>
          <p:nvPr>
            <p:ph idx="1" type="subTitle"/>
          </p:nvPr>
        </p:nvSpPr>
        <p:spPr>
          <a:xfrm>
            <a:off x="2070450" y="3158300"/>
            <a:ext cx="5003100" cy="59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10"/>
            <a:ext cx="9144000" cy="5143509"/>
          </a:xfrm>
          <a:prstGeom prst="rect">
            <a:avLst/>
          </a:prstGeom>
          <a:noFill/>
          <a:ln>
            <a:noFill/>
          </a:ln>
        </p:spPr>
      </p:pic>
      <p:sp>
        <p:nvSpPr>
          <p:cNvPr id="14" name="Google Shape;14;p3"/>
          <p:cNvSpPr txBox="1"/>
          <p:nvPr>
            <p:ph type="title"/>
          </p:nvPr>
        </p:nvSpPr>
        <p:spPr>
          <a:xfrm>
            <a:off x="3994950" y="2809625"/>
            <a:ext cx="4022400" cy="7308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5200"/>
            </a:lvl1pPr>
            <a:lvl2pPr lvl="1" rtl="0">
              <a:spcBef>
                <a:spcPts val="0"/>
              </a:spcBef>
              <a:spcAft>
                <a:spcPts val="0"/>
              </a:spcAft>
              <a:buSzPts val="2800"/>
              <a:buNone/>
              <a:defRPr>
                <a:latin typeface="Nunito Medium"/>
                <a:ea typeface="Nunito Medium"/>
                <a:cs typeface="Nunito Medium"/>
                <a:sym typeface="Nunito Medium"/>
              </a:defRPr>
            </a:lvl2pPr>
            <a:lvl3pPr lvl="2" rtl="0">
              <a:spcBef>
                <a:spcPts val="0"/>
              </a:spcBef>
              <a:spcAft>
                <a:spcPts val="0"/>
              </a:spcAft>
              <a:buSzPts val="2800"/>
              <a:buNone/>
              <a:defRPr>
                <a:latin typeface="Nunito Medium"/>
                <a:ea typeface="Nunito Medium"/>
                <a:cs typeface="Nunito Medium"/>
                <a:sym typeface="Nunito Medium"/>
              </a:defRPr>
            </a:lvl3pPr>
            <a:lvl4pPr lvl="3" rtl="0">
              <a:spcBef>
                <a:spcPts val="0"/>
              </a:spcBef>
              <a:spcAft>
                <a:spcPts val="0"/>
              </a:spcAft>
              <a:buSzPts val="2800"/>
              <a:buNone/>
              <a:defRPr>
                <a:latin typeface="Nunito Medium"/>
                <a:ea typeface="Nunito Medium"/>
                <a:cs typeface="Nunito Medium"/>
                <a:sym typeface="Nunito Medium"/>
              </a:defRPr>
            </a:lvl4pPr>
            <a:lvl5pPr lvl="4" rtl="0">
              <a:spcBef>
                <a:spcPts val="0"/>
              </a:spcBef>
              <a:spcAft>
                <a:spcPts val="0"/>
              </a:spcAft>
              <a:buSzPts val="2800"/>
              <a:buNone/>
              <a:defRPr>
                <a:latin typeface="Nunito Medium"/>
                <a:ea typeface="Nunito Medium"/>
                <a:cs typeface="Nunito Medium"/>
                <a:sym typeface="Nunito Medium"/>
              </a:defRPr>
            </a:lvl5pPr>
            <a:lvl6pPr lvl="5" rtl="0">
              <a:spcBef>
                <a:spcPts val="0"/>
              </a:spcBef>
              <a:spcAft>
                <a:spcPts val="0"/>
              </a:spcAft>
              <a:buSzPts val="2800"/>
              <a:buNone/>
              <a:defRPr>
                <a:latin typeface="Nunito Medium"/>
                <a:ea typeface="Nunito Medium"/>
                <a:cs typeface="Nunito Medium"/>
                <a:sym typeface="Nunito Medium"/>
              </a:defRPr>
            </a:lvl6pPr>
            <a:lvl7pPr lvl="6" rtl="0">
              <a:spcBef>
                <a:spcPts val="0"/>
              </a:spcBef>
              <a:spcAft>
                <a:spcPts val="0"/>
              </a:spcAft>
              <a:buSzPts val="2800"/>
              <a:buNone/>
              <a:defRPr>
                <a:latin typeface="Nunito Medium"/>
                <a:ea typeface="Nunito Medium"/>
                <a:cs typeface="Nunito Medium"/>
                <a:sym typeface="Nunito Medium"/>
              </a:defRPr>
            </a:lvl7pPr>
            <a:lvl8pPr lvl="7" rtl="0">
              <a:spcBef>
                <a:spcPts val="0"/>
              </a:spcBef>
              <a:spcAft>
                <a:spcPts val="0"/>
              </a:spcAft>
              <a:buSzPts val="2800"/>
              <a:buNone/>
              <a:defRPr>
                <a:latin typeface="Nunito Medium"/>
                <a:ea typeface="Nunito Medium"/>
                <a:cs typeface="Nunito Medium"/>
                <a:sym typeface="Nunito Medium"/>
              </a:defRPr>
            </a:lvl8pPr>
            <a:lvl9pPr lvl="8" rtl="0">
              <a:spcBef>
                <a:spcPts val="0"/>
              </a:spcBef>
              <a:spcAft>
                <a:spcPts val="0"/>
              </a:spcAft>
              <a:buSzPts val="2800"/>
              <a:buNone/>
              <a:defRPr>
                <a:latin typeface="Nunito Medium"/>
                <a:ea typeface="Nunito Medium"/>
                <a:cs typeface="Nunito Medium"/>
                <a:sym typeface="Nunito Medium"/>
              </a:defRPr>
            </a:lvl9pPr>
          </a:lstStyle>
          <a:p/>
        </p:txBody>
      </p:sp>
      <p:sp>
        <p:nvSpPr>
          <p:cNvPr id="15" name="Google Shape;15;p3"/>
          <p:cNvSpPr txBox="1"/>
          <p:nvPr>
            <p:ph idx="1" type="subTitle"/>
          </p:nvPr>
        </p:nvSpPr>
        <p:spPr>
          <a:xfrm>
            <a:off x="3994950" y="3665325"/>
            <a:ext cx="4022400" cy="24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3"/>
          <p:cNvSpPr txBox="1"/>
          <p:nvPr>
            <p:ph hasCustomPrompt="1" idx="2" type="title"/>
          </p:nvPr>
        </p:nvSpPr>
        <p:spPr>
          <a:xfrm>
            <a:off x="3531724" y="1229170"/>
            <a:ext cx="1621800" cy="13104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95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pic>
        <p:nvPicPr>
          <p:cNvPr id="17" name="Google Shape;17;p3"/>
          <p:cNvPicPr preferRelativeResize="0"/>
          <p:nvPr/>
        </p:nvPicPr>
        <p:blipFill rotWithShape="1">
          <a:blip r:embed="rId3">
            <a:alphaModFix/>
          </a:blip>
          <a:srcRect b="6699" l="970" r="0" t="76083"/>
          <a:stretch/>
        </p:blipFill>
        <p:spPr>
          <a:xfrm rot="5400000">
            <a:off x="6213350" y="2210125"/>
            <a:ext cx="5184525" cy="7496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7">
    <p:spTree>
      <p:nvGrpSpPr>
        <p:cNvPr id="107" name="Shape 107"/>
        <p:cNvGrpSpPr/>
        <p:nvPr/>
      </p:nvGrpSpPr>
      <p:grpSpPr>
        <a:xfrm>
          <a:off x="0" y="0"/>
          <a:ext cx="0" cy="0"/>
          <a:chOff x="0" y="0"/>
          <a:chExt cx="0" cy="0"/>
        </a:xfrm>
      </p:grpSpPr>
      <p:pic>
        <p:nvPicPr>
          <p:cNvPr id="108" name="Google Shape;108;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9" name="Google Shape;109;p21"/>
          <p:cNvSpPr txBox="1"/>
          <p:nvPr>
            <p:ph type="title"/>
          </p:nvPr>
        </p:nvSpPr>
        <p:spPr>
          <a:xfrm>
            <a:off x="713225" y="539500"/>
            <a:ext cx="61266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3200"/>
              <a:buNone/>
              <a:defRPr/>
            </a:lvl1pPr>
            <a:lvl2pPr lvl="1" rtl="0">
              <a:lnSpc>
                <a:spcPct val="100000"/>
              </a:lnSpc>
              <a:spcBef>
                <a:spcPts val="0"/>
              </a:spcBef>
              <a:spcAft>
                <a:spcPts val="0"/>
              </a:spcAft>
              <a:buClr>
                <a:schemeClr val="lt2"/>
              </a:buClr>
              <a:buSzPts val="2800"/>
              <a:buNone/>
              <a:defRPr>
                <a:solidFill>
                  <a:schemeClr val="lt2"/>
                </a:solidFill>
              </a:defRPr>
            </a:lvl2pPr>
            <a:lvl3pPr lvl="2" rtl="0">
              <a:lnSpc>
                <a:spcPct val="100000"/>
              </a:lnSpc>
              <a:spcBef>
                <a:spcPts val="0"/>
              </a:spcBef>
              <a:spcAft>
                <a:spcPts val="0"/>
              </a:spcAft>
              <a:buClr>
                <a:schemeClr val="lt2"/>
              </a:buClr>
              <a:buSzPts val="2800"/>
              <a:buNone/>
              <a:defRPr>
                <a:solidFill>
                  <a:schemeClr val="lt2"/>
                </a:solidFill>
              </a:defRPr>
            </a:lvl3pPr>
            <a:lvl4pPr lvl="3" rtl="0">
              <a:lnSpc>
                <a:spcPct val="100000"/>
              </a:lnSpc>
              <a:spcBef>
                <a:spcPts val="0"/>
              </a:spcBef>
              <a:spcAft>
                <a:spcPts val="0"/>
              </a:spcAft>
              <a:buClr>
                <a:schemeClr val="lt2"/>
              </a:buClr>
              <a:buSzPts val="2800"/>
              <a:buNone/>
              <a:defRPr>
                <a:solidFill>
                  <a:schemeClr val="lt2"/>
                </a:solidFill>
              </a:defRPr>
            </a:lvl4pPr>
            <a:lvl5pPr lvl="4" rtl="0">
              <a:lnSpc>
                <a:spcPct val="100000"/>
              </a:lnSpc>
              <a:spcBef>
                <a:spcPts val="0"/>
              </a:spcBef>
              <a:spcAft>
                <a:spcPts val="0"/>
              </a:spcAft>
              <a:buClr>
                <a:schemeClr val="lt2"/>
              </a:buClr>
              <a:buSzPts val="2800"/>
              <a:buNone/>
              <a:defRPr>
                <a:solidFill>
                  <a:schemeClr val="lt2"/>
                </a:solidFill>
              </a:defRPr>
            </a:lvl5pPr>
            <a:lvl6pPr lvl="5" rtl="0">
              <a:lnSpc>
                <a:spcPct val="100000"/>
              </a:lnSpc>
              <a:spcBef>
                <a:spcPts val="0"/>
              </a:spcBef>
              <a:spcAft>
                <a:spcPts val="0"/>
              </a:spcAft>
              <a:buClr>
                <a:schemeClr val="lt2"/>
              </a:buClr>
              <a:buSzPts val="2800"/>
              <a:buNone/>
              <a:defRPr>
                <a:solidFill>
                  <a:schemeClr val="lt2"/>
                </a:solidFill>
              </a:defRPr>
            </a:lvl6pPr>
            <a:lvl7pPr lvl="6" rtl="0">
              <a:lnSpc>
                <a:spcPct val="100000"/>
              </a:lnSpc>
              <a:spcBef>
                <a:spcPts val="0"/>
              </a:spcBef>
              <a:spcAft>
                <a:spcPts val="0"/>
              </a:spcAft>
              <a:buClr>
                <a:schemeClr val="lt2"/>
              </a:buClr>
              <a:buSzPts val="2800"/>
              <a:buNone/>
              <a:defRPr>
                <a:solidFill>
                  <a:schemeClr val="lt2"/>
                </a:solidFill>
              </a:defRPr>
            </a:lvl7pPr>
            <a:lvl8pPr lvl="7" rtl="0">
              <a:lnSpc>
                <a:spcPct val="100000"/>
              </a:lnSpc>
              <a:spcBef>
                <a:spcPts val="0"/>
              </a:spcBef>
              <a:spcAft>
                <a:spcPts val="0"/>
              </a:spcAft>
              <a:buClr>
                <a:schemeClr val="lt2"/>
              </a:buClr>
              <a:buSzPts val="2800"/>
              <a:buNone/>
              <a:defRPr>
                <a:solidFill>
                  <a:schemeClr val="lt2"/>
                </a:solidFill>
              </a:defRPr>
            </a:lvl8pPr>
            <a:lvl9pPr lvl="8" rtl="0">
              <a:lnSpc>
                <a:spcPct val="100000"/>
              </a:lnSpc>
              <a:spcBef>
                <a:spcPts val="0"/>
              </a:spcBef>
              <a:spcAft>
                <a:spcPts val="0"/>
              </a:spcAft>
              <a:buClr>
                <a:schemeClr val="lt2"/>
              </a:buClr>
              <a:buSzPts val="2800"/>
              <a:buNone/>
              <a:defRPr>
                <a:solidFill>
                  <a:schemeClr val="lt2"/>
                </a:solidFill>
              </a:defRPr>
            </a:lvl9pPr>
          </a:lstStyle>
          <a:p/>
        </p:txBody>
      </p:sp>
      <p:sp>
        <p:nvSpPr>
          <p:cNvPr id="110" name="Google Shape;110;p21"/>
          <p:cNvSpPr txBox="1"/>
          <p:nvPr>
            <p:ph idx="1" type="subTitle"/>
          </p:nvPr>
        </p:nvSpPr>
        <p:spPr>
          <a:xfrm>
            <a:off x="5470775" y="2568325"/>
            <a:ext cx="2960100" cy="100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8">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2">
            <a:alphaModFix/>
          </a:blip>
          <a:stretch>
            <a:fillRect/>
          </a:stretch>
        </p:blipFill>
        <p:spPr>
          <a:xfrm>
            <a:off x="0" y="0"/>
            <a:ext cx="9144000" cy="5143495"/>
          </a:xfrm>
          <a:prstGeom prst="rect">
            <a:avLst/>
          </a:prstGeom>
          <a:noFill/>
          <a:ln>
            <a:noFill/>
          </a:ln>
        </p:spPr>
      </p:pic>
      <p:sp>
        <p:nvSpPr>
          <p:cNvPr id="113" name="Google Shape;113;p22"/>
          <p:cNvSpPr txBox="1"/>
          <p:nvPr>
            <p:ph type="title"/>
          </p:nvPr>
        </p:nvSpPr>
        <p:spPr>
          <a:xfrm>
            <a:off x="713225" y="539500"/>
            <a:ext cx="77175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3200"/>
              <a:buNone/>
              <a:defRPr/>
            </a:lvl1pPr>
            <a:lvl2pPr lvl="1" rtl="0">
              <a:lnSpc>
                <a:spcPct val="100000"/>
              </a:lnSpc>
              <a:spcBef>
                <a:spcPts val="0"/>
              </a:spcBef>
              <a:spcAft>
                <a:spcPts val="0"/>
              </a:spcAft>
              <a:buClr>
                <a:schemeClr val="lt2"/>
              </a:buClr>
              <a:buSzPts val="2800"/>
              <a:buNone/>
              <a:defRPr>
                <a:solidFill>
                  <a:schemeClr val="lt2"/>
                </a:solidFill>
              </a:defRPr>
            </a:lvl2pPr>
            <a:lvl3pPr lvl="2" rtl="0">
              <a:lnSpc>
                <a:spcPct val="100000"/>
              </a:lnSpc>
              <a:spcBef>
                <a:spcPts val="0"/>
              </a:spcBef>
              <a:spcAft>
                <a:spcPts val="0"/>
              </a:spcAft>
              <a:buClr>
                <a:schemeClr val="lt2"/>
              </a:buClr>
              <a:buSzPts val="2800"/>
              <a:buNone/>
              <a:defRPr>
                <a:solidFill>
                  <a:schemeClr val="lt2"/>
                </a:solidFill>
              </a:defRPr>
            </a:lvl3pPr>
            <a:lvl4pPr lvl="3" rtl="0">
              <a:lnSpc>
                <a:spcPct val="100000"/>
              </a:lnSpc>
              <a:spcBef>
                <a:spcPts val="0"/>
              </a:spcBef>
              <a:spcAft>
                <a:spcPts val="0"/>
              </a:spcAft>
              <a:buClr>
                <a:schemeClr val="lt2"/>
              </a:buClr>
              <a:buSzPts val="2800"/>
              <a:buNone/>
              <a:defRPr>
                <a:solidFill>
                  <a:schemeClr val="lt2"/>
                </a:solidFill>
              </a:defRPr>
            </a:lvl4pPr>
            <a:lvl5pPr lvl="4" rtl="0">
              <a:lnSpc>
                <a:spcPct val="100000"/>
              </a:lnSpc>
              <a:spcBef>
                <a:spcPts val="0"/>
              </a:spcBef>
              <a:spcAft>
                <a:spcPts val="0"/>
              </a:spcAft>
              <a:buClr>
                <a:schemeClr val="lt2"/>
              </a:buClr>
              <a:buSzPts val="2800"/>
              <a:buNone/>
              <a:defRPr>
                <a:solidFill>
                  <a:schemeClr val="lt2"/>
                </a:solidFill>
              </a:defRPr>
            </a:lvl5pPr>
            <a:lvl6pPr lvl="5" rtl="0">
              <a:lnSpc>
                <a:spcPct val="100000"/>
              </a:lnSpc>
              <a:spcBef>
                <a:spcPts val="0"/>
              </a:spcBef>
              <a:spcAft>
                <a:spcPts val="0"/>
              </a:spcAft>
              <a:buClr>
                <a:schemeClr val="lt2"/>
              </a:buClr>
              <a:buSzPts val="2800"/>
              <a:buNone/>
              <a:defRPr>
                <a:solidFill>
                  <a:schemeClr val="lt2"/>
                </a:solidFill>
              </a:defRPr>
            </a:lvl6pPr>
            <a:lvl7pPr lvl="6" rtl="0">
              <a:lnSpc>
                <a:spcPct val="100000"/>
              </a:lnSpc>
              <a:spcBef>
                <a:spcPts val="0"/>
              </a:spcBef>
              <a:spcAft>
                <a:spcPts val="0"/>
              </a:spcAft>
              <a:buClr>
                <a:schemeClr val="lt2"/>
              </a:buClr>
              <a:buSzPts val="2800"/>
              <a:buNone/>
              <a:defRPr>
                <a:solidFill>
                  <a:schemeClr val="lt2"/>
                </a:solidFill>
              </a:defRPr>
            </a:lvl7pPr>
            <a:lvl8pPr lvl="7" rtl="0">
              <a:lnSpc>
                <a:spcPct val="100000"/>
              </a:lnSpc>
              <a:spcBef>
                <a:spcPts val="0"/>
              </a:spcBef>
              <a:spcAft>
                <a:spcPts val="0"/>
              </a:spcAft>
              <a:buClr>
                <a:schemeClr val="lt2"/>
              </a:buClr>
              <a:buSzPts val="2800"/>
              <a:buNone/>
              <a:defRPr>
                <a:solidFill>
                  <a:schemeClr val="lt2"/>
                </a:solidFill>
              </a:defRPr>
            </a:lvl8pPr>
            <a:lvl9pPr lvl="8" rtl="0">
              <a:lnSpc>
                <a:spcPct val="100000"/>
              </a:lnSpc>
              <a:spcBef>
                <a:spcPts val="0"/>
              </a:spcBef>
              <a:spcAft>
                <a:spcPts val="0"/>
              </a:spcAft>
              <a:buClr>
                <a:schemeClr val="lt2"/>
              </a:buClr>
              <a:buSzPts val="2800"/>
              <a:buNone/>
              <a:defRPr>
                <a:solidFill>
                  <a:schemeClr val="lt2"/>
                </a:solidFill>
              </a:defRPr>
            </a:lvl9pPr>
          </a:lstStyle>
          <a:p/>
        </p:txBody>
      </p:sp>
      <p:sp>
        <p:nvSpPr>
          <p:cNvPr id="114" name="Google Shape;114;p22"/>
          <p:cNvSpPr txBox="1"/>
          <p:nvPr>
            <p:ph idx="1" type="subTitle"/>
          </p:nvPr>
        </p:nvSpPr>
        <p:spPr>
          <a:xfrm>
            <a:off x="729175" y="1229225"/>
            <a:ext cx="37413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8_1">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2">
            <a:alphaModFix/>
          </a:blip>
          <a:stretch>
            <a:fillRect/>
          </a:stretch>
        </p:blipFill>
        <p:spPr>
          <a:xfrm>
            <a:off x="0" y="0"/>
            <a:ext cx="9144000" cy="5143495"/>
          </a:xfrm>
          <a:prstGeom prst="rect">
            <a:avLst/>
          </a:prstGeom>
          <a:noFill/>
          <a:ln>
            <a:noFill/>
          </a:ln>
        </p:spPr>
      </p:pic>
      <p:sp>
        <p:nvSpPr>
          <p:cNvPr id="117" name="Google Shape;117;p23"/>
          <p:cNvSpPr txBox="1"/>
          <p:nvPr>
            <p:ph type="title"/>
          </p:nvPr>
        </p:nvSpPr>
        <p:spPr>
          <a:xfrm>
            <a:off x="713225" y="539500"/>
            <a:ext cx="77175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3200"/>
              <a:buNone/>
              <a:defRPr/>
            </a:lvl1pPr>
            <a:lvl2pPr lvl="1" rtl="0">
              <a:lnSpc>
                <a:spcPct val="100000"/>
              </a:lnSpc>
              <a:spcBef>
                <a:spcPts val="0"/>
              </a:spcBef>
              <a:spcAft>
                <a:spcPts val="0"/>
              </a:spcAft>
              <a:buClr>
                <a:schemeClr val="lt2"/>
              </a:buClr>
              <a:buSzPts val="2800"/>
              <a:buNone/>
              <a:defRPr>
                <a:solidFill>
                  <a:schemeClr val="lt2"/>
                </a:solidFill>
              </a:defRPr>
            </a:lvl2pPr>
            <a:lvl3pPr lvl="2" rtl="0">
              <a:lnSpc>
                <a:spcPct val="100000"/>
              </a:lnSpc>
              <a:spcBef>
                <a:spcPts val="0"/>
              </a:spcBef>
              <a:spcAft>
                <a:spcPts val="0"/>
              </a:spcAft>
              <a:buClr>
                <a:schemeClr val="lt2"/>
              </a:buClr>
              <a:buSzPts val="2800"/>
              <a:buNone/>
              <a:defRPr>
                <a:solidFill>
                  <a:schemeClr val="lt2"/>
                </a:solidFill>
              </a:defRPr>
            </a:lvl3pPr>
            <a:lvl4pPr lvl="3" rtl="0">
              <a:lnSpc>
                <a:spcPct val="100000"/>
              </a:lnSpc>
              <a:spcBef>
                <a:spcPts val="0"/>
              </a:spcBef>
              <a:spcAft>
                <a:spcPts val="0"/>
              </a:spcAft>
              <a:buClr>
                <a:schemeClr val="lt2"/>
              </a:buClr>
              <a:buSzPts val="2800"/>
              <a:buNone/>
              <a:defRPr>
                <a:solidFill>
                  <a:schemeClr val="lt2"/>
                </a:solidFill>
              </a:defRPr>
            </a:lvl4pPr>
            <a:lvl5pPr lvl="4" rtl="0">
              <a:lnSpc>
                <a:spcPct val="100000"/>
              </a:lnSpc>
              <a:spcBef>
                <a:spcPts val="0"/>
              </a:spcBef>
              <a:spcAft>
                <a:spcPts val="0"/>
              </a:spcAft>
              <a:buClr>
                <a:schemeClr val="lt2"/>
              </a:buClr>
              <a:buSzPts val="2800"/>
              <a:buNone/>
              <a:defRPr>
                <a:solidFill>
                  <a:schemeClr val="lt2"/>
                </a:solidFill>
              </a:defRPr>
            </a:lvl5pPr>
            <a:lvl6pPr lvl="5" rtl="0">
              <a:lnSpc>
                <a:spcPct val="100000"/>
              </a:lnSpc>
              <a:spcBef>
                <a:spcPts val="0"/>
              </a:spcBef>
              <a:spcAft>
                <a:spcPts val="0"/>
              </a:spcAft>
              <a:buClr>
                <a:schemeClr val="lt2"/>
              </a:buClr>
              <a:buSzPts val="2800"/>
              <a:buNone/>
              <a:defRPr>
                <a:solidFill>
                  <a:schemeClr val="lt2"/>
                </a:solidFill>
              </a:defRPr>
            </a:lvl6pPr>
            <a:lvl7pPr lvl="6" rtl="0">
              <a:lnSpc>
                <a:spcPct val="100000"/>
              </a:lnSpc>
              <a:spcBef>
                <a:spcPts val="0"/>
              </a:spcBef>
              <a:spcAft>
                <a:spcPts val="0"/>
              </a:spcAft>
              <a:buClr>
                <a:schemeClr val="lt2"/>
              </a:buClr>
              <a:buSzPts val="2800"/>
              <a:buNone/>
              <a:defRPr>
                <a:solidFill>
                  <a:schemeClr val="lt2"/>
                </a:solidFill>
              </a:defRPr>
            </a:lvl7pPr>
            <a:lvl8pPr lvl="7" rtl="0">
              <a:lnSpc>
                <a:spcPct val="100000"/>
              </a:lnSpc>
              <a:spcBef>
                <a:spcPts val="0"/>
              </a:spcBef>
              <a:spcAft>
                <a:spcPts val="0"/>
              </a:spcAft>
              <a:buClr>
                <a:schemeClr val="lt2"/>
              </a:buClr>
              <a:buSzPts val="2800"/>
              <a:buNone/>
              <a:defRPr>
                <a:solidFill>
                  <a:schemeClr val="lt2"/>
                </a:solidFill>
              </a:defRPr>
            </a:lvl8pPr>
            <a:lvl9pPr lvl="8" rtl="0">
              <a:lnSpc>
                <a:spcPct val="100000"/>
              </a:lnSpc>
              <a:spcBef>
                <a:spcPts val="0"/>
              </a:spcBef>
              <a:spcAft>
                <a:spcPts val="0"/>
              </a:spcAft>
              <a:buClr>
                <a:schemeClr val="lt2"/>
              </a:buClr>
              <a:buSzPts val="2800"/>
              <a:buNone/>
              <a:defRPr>
                <a:solidFill>
                  <a:schemeClr val="lt2"/>
                </a:solidFill>
              </a:defRPr>
            </a:lvl9pPr>
          </a:lstStyle>
          <a:p/>
        </p:txBody>
      </p:sp>
      <p:sp>
        <p:nvSpPr>
          <p:cNvPr id="118" name="Google Shape;118;p23"/>
          <p:cNvSpPr txBox="1"/>
          <p:nvPr>
            <p:ph idx="1" type="subTitle"/>
          </p:nvPr>
        </p:nvSpPr>
        <p:spPr>
          <a:xfrm>
            <a:off x="713225" y="3809400"/>
            <a:ext cx="3462000" cy="8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0">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2">
            <a:alphaModFix/>
          </a:blip>
          <a:stretch>
            <a:fillRect/>
          </a:stretch>
        </p:blipFill>
        <p:spPr>
          <a:xfrm>
            <a:off x="0" y="0"/>
            <a:ext cx="9144000" cy="5143495"/>
          </a:xfrm>
          <a:prstGeom prst="rect">
            <a:avLst/>
          </a:prstGeom>
          <a:noFill/>
          <a:ln>
            <a:noFill/>
          </a:ln>
        </p:spPr>
      </p:pic>
      <p:sp>
        <p:nvSpPr>
          <p:cNvPr id="121" name="Google Shape;121;p24"/>
          <p:cNvSpPr txBox="1"/>
          <p:nvPr>
            <p:ph type="title"/>
          </p:nvPr>
        </p:nvSpPr>
        <p:spPr>
          <a:xfrm>
            <a:off x="713225" y="539500"/>
            <a:ext cx="77175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3200"/>
              <a:buNone/>
              <a:defRPr/>
            </a:lvl1pPr>
            <a:lvl2pPr lvl="1" rtl="0">
              <a:lnSpc>
                <a:spcPct val="100000"/>
              </a:lnSpc>
              <a:spcBef>
                <a:spcPts val="0"/>
              </a:spcBef>
              <a:spcAft>
                <a:spcPts val="0"/>
              </a:spcAft>
              <a:buClr>
                <a:schemeClr val="lt2"/>
              </a:buClr>
              <a:buSzPts val="2800"/>
              <a:buNone/>
              <a:defRPr>
                <a:solidFill>
                  <a:schemeClr val="lt2"/>
                </a:solidFill>
              </a:defRPr>
            </a:lvl2pPr>
            <a:lvl3pPr lvl="2" rtl="0">
              <a:lnSpc>
                <a:spcPct val="100000"/>
              </a:lnSpc>
              <a:spcBef>
                <a:spcPts val="0"/>
              </a:spcBef>
              <a:spcAft>
                <a:spcPts val="0"/>
              </a:spcAft>
              <a:buClr>
                <a:schemeClr val="lt2"/>
              </a:buClr>
              <a:buSzPts val="2800"/>
              <a:buNone/>
              <a:defRPr>
                <a:solidFill>
                  <a:schemeClr val="lt2"/>
                </a:solidFill>
              </a:defRPr>
            </a:lvl3pPr>
            <a:lvl4pPr lvl="3" rtl="0">
              <a:lnSpc>
                <a:spcPct val="100000"/>
              </a:lnSpc>
              <a:spcBef>
                <a:spcPts val="0"/>
              </a:spcBef>
              <a:spcAft>
                <a:spcPts val="0"/>
              </a:spcAft>
              <a:buClr>
                <a:schemeClr val="lt2"/>
              </a:buClr>
              <a:buSzPts val="2800"/>
              <a:buNone/>
              <a:defRPr>
                <a:solidFill>
                  <a:schemeClr val="lt2"/>
                </a:solidFill>
              </a:defRPr>
            </a:lvl4pPr>
            <a:lvl5pPr lvl="4" rtl="0">
              <a:lnSpc>
                <a:spcPct val="100000"/>
              </a:lnSpc>
              <a:spcBef>
                <a:spcPts val="0"/>
              </a:spcBef>
              <a:spcAft>
                <a:spcPts val="0"/>
              </a:spcAft>
              <a:buClr>
                <a:schemeClr val="lt2"/>
              </a:buClr>
              <a:buSzPts val="2800"/>
              <a:buNone/>
              <a:defRPr>
                <a:solidFill>
                  <a:schemeClr val="lt2"/>
                </a:solidFill>
              </a:defRPr>
            </a:lvl5pPr>
            <a:lvl6pPr lvl="5" rtl="0">
              <a:lnSpc>
                <a:spcPct val="100000"/>
              </a:lnSpc>
              <a:spcBef>
                <a:spcPts val="0"/>
              </a:spcBef>
              <a:spcAft>
                <a:spcPts val="0"/>
              </a:spcAft>
              <a:buClr>
                <a:schemeClr val="lt2"/>
              </a:buClr>
              <a:buSzPts val="2800"/>
              <a:buNone/>
              <a:defRPr>
                <a:solidFill>
                  <a:schemeClr val="lt2"/>
                </a:solidFill>
              </a:defRPr>
            </a:lvl6pPr>
            <a:lvl7pPr lvl="6" rtl="0">
              <a:lnSpc>
                <a:spcPct val="100000"/>
              </a:lnSpc>
              <a:spcBef>
                <a:spcPts val="0"/>
              </a:spcBef>
              <a:spcAft>
                <a:spcPts val="0"/>
              </a:spcAft>
              <a:buClr>
                <a:schemeClr val="lt2"/>
              </a:buClr>
              <a:buSzPts val="2800"/>
              <a:buNone/>
              <a:defRPr>
                <a:solidFill>
                  <a:schemeClr val="lt2"/>
                </a:solidFill>
              </a:defRPr>
            </a:lvl7pPr>
            <a:lvl8pPr lvl="7" rtl="0">
              <a:lnSpc>
                <a:spcPct val="100000"/>
              </a:lnSpc>
              <a:spcBef>
                <a:spcPts val="0"/>
              </a:spcBef>
              <a:spcAft>
                <a:spcPts val="0"/>
              </a:spcAft>
              <a:buClr>
                <a:schemeClr val="lt2"/>
              </a:buClr>
              <a:buSzPts val="2800"/>
              <a:buNone/>
              <a:defRPr>
                <a:solidFill>
                  <a:schemeClr val="lt2"/>
                </a:solidFill>
              </a:defRPr>
            </a:lvl8pPr>
            <a:lvl9pPr lvl="8" rtl="0">
              <a:lnSpc>
                <a:spcPct val="100000"/>
              </a:lnSpc>
              <a:spcBef>
                <a:spcPts val="0"/>
              </a:spcBef>
              <a:spcAft>
                <a:spcPts val="0"/>
              </a:spcAft>
              <a:buClr>
                <a:schemeClr val="lt2"/>
              </a:buClr>
              <a:buSzPts val="2800"/>
              <a:buNone/>
              <a:defRPr>
                <a:solidFill>
                  <a:schemeClr val="lt2"/>
                </a:solidFill>
              </a:defRPr>
            </a:lvl9pPr>
          </a:lstStyle>
          <a:p/>
        </p:txBody>
      </p:sp>
      <p:sp>
        <p:nvSpPr>
          <p:cNvPr id="122" name="Google Shape;122;p24"/>
          <p:cNvSpPr txBox="1"/>
          <p:nvPr>
            <p:ph idx="1" type="subTitle"/>
          </p:nvPr>
        </p:nvSpPr>
        <p:spPr>
          <a:xfrm>
            <a:off x="729175" y="1153025"/>
            <a:ext cx="7717500" cy="3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4">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5" name="Google Shape;125;p25"/>
          <p:cNvSpPr txBox="1"/>
          <p:nvPr>
            <p:ph type="title"/>
          </p:nvPr>
        </p:nvSpPr>
        <p:spPr>
          <a:xfrm>
            <a:off x="1783050" y="1680238"/>
            <a:ext cx="5577900" cy="1280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Font typeface="Spline Sans Light"/>
              <a:buNone/>
              <a:defRPr sz="2500" u="none"/>
            </a:lvl1pPr>
            <a:lvl2pPr lvl="1">
              <a:spcBef>
                <a:spcPts val="0"/>
              </a:spcBef>
              <a:spcAft>
                <a:spcPts val="0"/>
              </a:spcAft>
              <a:buSzPts val="2100"/>
              <a:buNone/>
              <a:defRPr sz="2100">
                <a:latin typeface="Nunito Medium"/>
                <a:ea typeface="Nunito Medium"/>
                <a:cs typeface="Nunito Medium"/>
                <a:sym typeface="Nunito Medium"/>
              </a:defRPr>
            </a:lvl2pPr>
            <a:lvl3pPr lvl="2">
              <a:spcBef>
                <a:spcPts val="0"/>
              </a:spcBef>
              <a:spcAft>
                <a:spcPts val="0"/>
              </a:spcAft>
              <a:buSzPts val="2100"/>
              <a:buNone/>
              <a:defRPr sz="2100">
                <a:latin typeface="Nunito Medium"/>
                <a:ea typeface="Nunito Medium"/>
                <a:cs typeface="Nunito Medium"/>
                <a:sym typeface="Nunito Medium"/>
              </a:defRPr>
            </a:lvl3pPr>
            <a:lvl4pPr lvl="3">
              <a:spcBef>
                <a:spcPts val="0"/>
              </a:spcBef>
              <a:spcAft>
                <a:spcPts val="0"/>
              </a:spcAft>
              <a:buSzPts val="2100"/>
              <a:buNone/>
              <a:defRPr sz="2100">
                <a:latin typeface="Nunito Medium"/>
                <a:ea typeface="Nunito Medium"/>
                <a:cs typeface="Nunito Medium"/>
                <a:sym typeface="Nunito Medium"/>
              </a:defRPr>
            </a:lvl4pPr>
            <a:lvl5pPr lvl="4">
              <a:spcBef>
                <a:spcPts val="0"/>
              </a:spcBef>
              <a:spcAft>
                <a:spcPts val="0"/>
              </a:spcAft>
              <a:buSzPts val="2100"/>
              <a:buNone/>
              <a:defRPr sz="2100">
                <a:latin typeface="Nunito Medium"/>
                <a:ea typeface="Nunito Medium"/>
                <a:cs typeface="Nunito Medium"/>
                <a:sym typeface="Nunito Medium"/>
              </a:defRPr>
            </a:lvl5pPr>
            <a:lvl6pPr lvl="5">
              <a:spcBef>
                <a:spcPts val="0"/>
              </a:spcBef>
              <a:spcAft>
                <a:spcPts val="0"/>
              </a:spcAft>
              <a:buSzPts val="2100"/>
              <a:buNone/>
              <a:defRPr sz="2100">
                <a:latin typeface="Nunito Medium"/>
                <a:ea typeface="Nunito Medium"/>
                <a:cs typeface="Nunito Medium"/>
                <a:sym typeface="Nunito Medium"/>
              </a:defRPr>
            </a:lvl6pPr>
            <a:lvl7pPr lvl="6">
              <a:spcBef>
                <a:spcPts val="0"/>
              </a:spcBef>
              <a:spcAft>
                <a:spcPts val="0"/>
              </a:spcAft>
              <a:buSzPts val="2100"/>
              <a:buNone/>
              <a:defRPr sz="2100">
                <a:latin typeface="Nunito Medium"/>
                <a:ea typeface="Nunito Medium"/>
                <a:cs typeface="Nunito Medium"/>
                <a:sym typeface="Nunito Medium"/>
              </a:defRPr>
            </a:lvl7pPr>
            <a:lvl8pPr lvl="7">
              <a:spcBef>
                <a:spcPts val="0"/>
              </a:spcBef>
              <a:spcAft>
                <a:spcPts val="0"/>
              </a:spcAft>
              <a:buSzPts val="2100"/>
              <a:buNone/>
              <a:defRPr sz="2100">
                <a:latin typeface="Nunito Medium"/>
                <a:ea typeface="Nunito Medium"/>
                <a:cs typeface="Nunito Medium"/>
                <a:sym typeface="Nunito Medium"/>
              </a:defRPr>
            </a:lvl8pPr>
            <a:lvl9pPr lvl="8">
              <a:spcBef>
                <a:spcPts val="0"/>
              </a:spcBef>
              <a:spcAft>
                <a:spcPts val="0"/>
              </a:spcAft>
              <a:buSzPts val="2100"/>
              <a:buNone/>
              <a:defRPr sz="2100">
                <a:latin typeface="Nunito Medium"/>
                <a:ea typeface="Nunito Medium"/>
                <a:cs typeface="Nunito Medium"/>
                <a:sym typeface="Nunito Medium"/>
              </a:defRPr>
            </a:lvl9pPr>
          </a:lstStyle>
          <a:p/>
        </p:txBody>
      </p:sp>
      <p:sp>
        <p:nvSpPr>
          <p:cNvPr id="126" name="Google Shape;126;p25"/>
          <p:cNvSpPr txBox="1"/>
          <p:nvPr>
            <p:ph idx="2" type="title"/>
          </p:nvPr>
        </p:nvSpPr>
        <p:spPr>
          <a:xfrm>
            <a:off x="3089638" y="3030362"/>
            <a:ext cx="2964600" cy="43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2100"/>
            </a:lvl1pPr>
            <a:lvl2pPr lvl="1" rtl="0">
              <a:spcBef>
                <a:spcPts val="0"/>
              </a:spcBef>
              <a:spcAft>
                <a:spcPts val="0"/>
              </a:spcAft>
              <a:buSzPts val="2800"/>
              <a:buNone/>
              <a:defRPr>
                <a:latin typeface="Nunito Medium"/>
                <a:ea typeface="Nunito Medium"/>
                <a:cs typeface="Nunito Medium"/>
                <a:sym typeface="Nunito Medium"/>
              </a:defRPr>
            </a:lvl2pPr>
            <a:lvl3pPr lvl="2" rtl="0">
              <a:spcBef>
                <a:spcPts val="0"/>
              </a:spcBef>
              <a:spcAft>
                <a:spcPts val="0"/>
              </a:spcAft>
              <a:buSzPts val="2800"/>
              <a:buNone/>
              <a:defRPr>
                <a:latin typeface="Nunito Medium"/>
                <a:ea typeface="Nunito Medium"/>
                <a:cs typeface="Nunito Medium"/>
                <a:sym typeface="Nunito Medium"/>
              </a:defRPr>
            </a:lvl3pPr>
            <a:lvl4pPr lvl="3" rtl="0">
              <a:spcBef>
                <a:spcPts val="0"/>
              </a:spcBef>
              <a:spcAft>
                <a:spcPts val="0"/>
              </a:spcAft>
              <a:buSzPts val="2800"/>
              <a:buNone/>
              <a:defRPr>
                <a:latin typeface="Nunito Medium"/>
                <a:ea typeface="Nunito Medium"/>
                <a:cs typeface="Nunito Medium"/>
                <a:sym typeface="Nunito Medium"/>
              </a:defRPr>
            </a:lvl4pPr>
            <a:lvl5pPr lvl="4" rtl="0">
              <a:spcBef>
                <a:spcPts val="0"/>
              </a:spcBef>
              <a:spcAft>
                <a:spcPts val="0"/>
              </a:spcAft>
              <a:buSzPts val="2800"/>
              <a:buNone/>
              <a:defRPr>
                <a:latin typeface="Nunito Medium"/>
                <a:ea typeface="Nunito Medium"/>
                <a:cs typeface="Nunito Medium"/>
                <a:sym typeface="Nunito Medium"/>
              </a:defRPr>
            </a:lvl5pPr>
            <a:lvl6pPr lvl="5" rtl="0">
              <a:spcBef>
                <a:spcPts val="0"/>
              </a:spcBef>
              <a:spcAft>
                <a:spcPts val="0"/>
              </a:spcAft>
              <a:buSzPts val="2800"/>
              <a:buNone/>
              <a:defRPr>
                <a:latin typeface="Nunito Medium"/>
                <a:ea typeface="Nunito Medium"/>
                <a:cs typeface="Nunito Medium"/>
                <a:sym typeface="Nunito Medium"/>
              </a:defRPr>
            </a:lvl6pPr>
            <a:lvl7pPr lvl="6" rtl="0">
              <a:spcBef>
                <a:spcPts val="0"/>
              </a:spcBef>
              <a:spcAft>
                <a:spcPts val="0"/>
              </a:spcAft>
              <a:buSzPts val="2800"/>
              <a:buNone/>
              <a:defRPr>
                <a:latin typeface="Nunito Medium"/>
                <a:ea typeface="Nunito Medium"/>
                <a:cs typeface="Nunito Medium"/>
                <a:sym typeface="Nunito Medium"/>
              </a:defRPr>
            </a:lvl7pPr>
            <a:lvl8pPr lvl="7" rtl="0">
              <a:spcBef>
                <a:spcPts val="0"/>
              </a:spcBef>
              <a:spcAft>
                <a:spcPts val="0"/>
              </a:spcAft>
              <a:buSzPts val="2800"/>
              <a:buNone/>
              <a:defRPr>
                <a:latin typeface="Nunito Medium"/>
                <a:ea typeface="Nunito Medium"/>
                <a:cs typeface="Nunito Medium"/>
                <a:sym typeface="Nunito Medium"/>
              </a:defRPr>
            </a:lvl8pPr>
            <a:lvl9pPr lvl="8" rtl="0">
              <a:spcBef>
                <a:spcPts val="0"/>
              </a:spcBef>
              <a:spcAft>
                <a:spcPts val="0"/>
              </a:spcAft>
              <a:buSzPts val="2800"/>
              <a:buNone/>
              <a:defRPr>
                <a:latin typeface="Nunito Medium"/>
                <a:ea typeface="Nunito Medium"/>
                <a:cs typeface="Nunito Medium"/>
                <a:sym typeface="Nunito Medium"/>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1">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2">
            <a:alphaModFix/>
          </a:blip>
          <a:stretch>
            <a:fillRect/>
          </a:stretch>
        </p:blipFill>
        <p:spPr>
          <a:xfrm>
            <a:off x="0" y="-42875"/>
            <a:ext cx="9144000" cy="5186374"/>
          </a:xfrm>
          <a:prstGeom prst="rect">
            <a:avLst/>
          </a:prstGeom>
          <a:noFill/>
          <a:ln>
            <a:noFill/>
          </a:ln>
        </p:spPr>
      </p:pic>
      <p:sp>
        <p:nvSpPr>
          <p:cNvPr id="129" name="Google Shape;129;p26"/>
          <p:cNvSpPr txBox="1"/>
          <p:nvPr>
            <p:ph type="title"/>
          </p:nvPr>
        </p:nvSpPr>
        <p:spPr>
          <a:xfrm>
            <a:off x="713250" y="539385"/>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2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30" name="Google Shape;130;p26"/>
          <p:cNvSpPr txBox="1"/>
          <p:nvPr>
            <p:ph idx="1" type="subTitle"/>
          </p:nvPr>
        </p:nvSpPr>
        <p:spPr>
          <a:xfrm>
            <a:off x="713250" y="1110350"/>
            <a:ext cx="77175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200"/>
              <a:buFont typeface="Spline Sans"/>
              <a:buNone/>
              <a:defRPr i="0"/>
            </a:lvl1pPr>
            <a:lvl2pPr lvl="1" rtl="0" algn="ctr">
              <a:spcBef>
                <a:spcPts val="0"/>
              </a:spcBef>
              <a:spcAft>
                <a:spcPts val="0"/>
              </a:spcAft>
              <a:buClr>
                <a:schemeClr val="dk2"/>
              </a:buClr>
              <a:buSzPts val="2200"/>
              <a:buFont typeface="Spline Sans"/>
              <a:buNone/>
              <a:defRPr sz="2200">
                <a:solidFill>
                  <a:schemeClr val="dk2"/>
                </a:solidFill>
                <a:latin typeface="Spline Sans"/>
                <a:ea typeface="Spline Sans"/>
                <a:cs typeface="Spline Sans"/>
                <a:sym typeface="Spline Sans"/>
              </a:defRPr>
            </a:lvl2pPr>
            <a:lvl3pPr lvl="2" rtl="0" algn="ctr">
              <a:spcBef>
                <a:spcPts val="0"/>
              </a:spcBef>
              <a:spcAft>
                <a:spcPts val="0"/>
              </a:spcAft>
              <a:buSzPts val="2200"/>
              <a:buFont typeface="Spline Sans"/>
              <a:buNone/>
              <a:defRPr sz="2200">
                <a:latin typeface="Spline Sans"/>
                <a:ea typeface="Spline Sans"/>
                <a:cs typeface="Spline Sans"/>
                <a:sym typeface="Spline Sans"/>
              </a:defRPr>
            </a:lvl3pPr>
            <a:lvl4pPr lvl="3" rtl="0" algn="ctr">
              <a:spcBef>
                <a:spcPts val="0"/>
              </a:spcBef>
              <a:spcAft>
                <a:spcPts val="0"/>
              </a:spcAft>
              <a:buSzPts val="2200"/>
              <a:buFont typeface="Spline Sans"/>
              <a:buNone/>
              <a:defRPr sz="2200">
                <a:latin typeface="Spline Sans"/>
                <a:ea typeface="Spline Sans"/>
                <a:cs typeface="Spline Sans"/>
                <a:sym typeface="Spline Sans"/>
              </a:defRPr>
            </a:lvl4pPr>
            <a:lvl5pPr lvl="4" rtl="0" algn="ctr">
              <a:spcBef>
                <a:spcPts val="0"/>
              </a:spcBef>
              <a:spcAft>
                <a:spcPts val="0"/>
              </a:spcAft>
              <a:buSzPts val="2200"/>
              <a:buFont typeface="Spline Sans"/>
              <a:buNone/>
              <a:defRPr sz="2200">
                <a:latin typeface="Spline Sans"/>
                <a:ea typeface="Spline Sans"/>
                <a:cs typeface="Spline Sans"/>
                <a:sym typeface="Spline Sans"/>
              </a:defRPr>
            </a:lvl5pPr>
            <a:lvl6pPr lvl="5" rtl="0" algn="ctr">
              <a:spcBef>
                <a:spcPts val="0"/>
              </a:spcBef>
              <a:spcAft>
                <a:spcPts val="0"/>
              </a:spcAft>
              <a:buSzPts val="2200"/>
              <a:buFont typeface="Spline Sans"/>
              <a:buNone/>
              <a:defRPr sz="2200">
                <a:latin typeface="Spline Sans"/>
                <a:ea typeface="Spline Sans"/>
                <a:cs typeface="Spline Sans"/>
                <a:sym typeface="Spline Sans"/>
              </a:defRPr>
            </a:lvl6pPr>
            <a:lvl7pPr lvl="6" rtl="0" algn="ctr">
              <a:spcBef>
                <a:spcPts val="0"/>
              </a:spcBef>
              <a:spcAft>
                <a:spcPts val="0"/>
              </a:spcAft>
              <a:buSzPts val="2200"/>
              <a:buFont typeface="Spline Sans"/>
              <a:buNone/>
              <a:defRPr sz="2200">
                <a:latin typeface="Spline Sans"/>
                <a:ea typeface="Spline Sans"/>
                <a:cs typeface="Spline Sans"/>
                <a:sym typeface="Spline Sans"/>
              </a:defRPr>
            </a:lvl7pPr>
            <a:lvl8pPr lvl="7" rtl="0" algn="ctr">
              <a:spcBef>
                <a:spcPts val="0"/>
              </a:spcBef>
              <a:spcAft>
                <a:spcPts val="0"/>
              </a:spcAft>
              <a:buSzPts val="2200"/>
              <a:buFont typeface="Spline Sans"/>
              <a:buNone/>
              <a:defRPr sz="2200">
                <a:latin typeface="Spline Sans"/>
                <a:ea typeface="Spline Sans"/>
                <a:cs typeface="Spline Sans"/>
                <a:sym typeface="Spline Sans"/>
              </a:defRPr>
            </a:lvl8pPr>
            <a:lvl9pPr lvl="8" rtl="0" algn="ctr">
              <a:spcBef>
                <a:spcPts val="0"/>
              </a:spcBef>
              <a:spcAft>
                <a:spcPts val="0"/>
              </a:spcAft>
              <a:buSzPts val="2200"/>
              <a:buFont typeface="Spline Sans"/>
              <a:buNone/>
              <a:defRPr sz="2200">
                <a:latin typeface="Spline Sans"/>
                <a:ea typeface="Spline Sans"/>
                <a:cs typeface="Spline Sans"/>
                <a:sym typeface="Spline Sans"/>
              </a:defRPr>
            </a:lvl9pPr>
          </a:lstStyle>
          <a:p/>
        </p:txBody>
      </p:sp>
      <p:sp>
        <p:nvSpPr>
          <p:cNvPr id="131" name="Google Shape;131;p26"/>
          <p:cNvSpPr txBox="1"/>
          <p:nvPr>
            <p:ph idx="2" type="subTitle"/>
          </p:nvPr>
        </p:nvSpPr>
        <p:spPr>
          <a:xfrm>
            <a:off x="713250" y="1527151"/>
            <a:ext cx="4016100" cy="309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Spline Sans"/>
              <a:buChar char="●"/>
              <a:defRPr i="0"/>
            </a:lvl1pPr>
            <a:lvl2pPr lvl="1" rtl="0" algn="ctr">
              <a:spcBef>
                <a:spcPts val="0"/>
              </a:spcBef>
              <a:spcAft>
                <a:spcPts val="0"/>
              </a:spcAft>
              <a:buClr>
                <a:schemeClr val="dk2"/>
              </a:buClr>
              <a:buSzPts val="2200"/>
              <a:buFont typeface="Spline Sans"/>
              <a:buChar char="○"/>
              <a:defRPr sz="2200">
                <a:solidFill>
                  <a:schemeClr val="dk2"/>
                </a:solidFill>
                <a:latin typeface="Spline Sans"/>
                <a:ea typeface="Spline Sans"/>
                <a:cs typeface="Spline Sans"/>
                <a:sym typeface="Spline Sans"/>
              </a:defRPr>
            </a:lvl2pPr>
            <a:lvl3pPr lvl="2" rtl="0" algn="ctr">
              <a:spcBef>
                <a:spcPts val="0"/>
              </a:spcBef>
              <a:spcAft>
                <a:spcPts val="0"/>
              </a:spcAft>
              <a:buSzPts val="2200"/>
              <a:buFont typeface="Spline Sans"/>
              <a:buChar char="■"/>
              <a:defRPr sz="2200">
                <a:latin typeface="Spline Sans"/>
                <a:ea typeface="Spline Sans"/>
                <a:cs typeface="Spline Sans"/>
                <a:sym typeface="Spline Sans"/>
              </a:defRPr>
            </a:lvl3pPr>
            <a:lvl4pPr lvl="3" rtl="0" algn="ctr">
              <a:spcBef>
                <a:spcPts val="0"/>
              </a:spcBef>
              <a:spcAft>
                <a:spcPts val="0"/>
              </a:spcAft>
              <a:buSzPts val="2200"/>
              <a:buFont typeface="Spline Sans"/>
              <a:buChar char="●"/>
              <a:defRPr sz="2200">
                <a:latin typeface="Spline Sans"/>
                <a:ea typeface="Spline Sans"/>
                <a:cs typeface="Spline Sans"/>
                <a:sym typeface="Spline Sans"/>
              </a:defRPr>
            </a:lvl4pPr>
            <a:lvl5pPr lvl="4" rtl="0" algn="ctr">
              <a:spcBef>
                <a:spcPts val="0"/>
              </a:spcBef>
              <a:spcAft>
                <a:spcPts val="0"/>
              </a:spcAft>
              <a:buSzPts val="2200"/>
              <a:buFont typeface="Spline Sans"/>
              <a:buChar char="○"/>
              <a:defRPr sz="2200">
                <a:latin typeface="Spline Sans"/>
                <a:ea typeface="Spline Sans"/>
                <a:cs typeface="Spline Sans"/>
                <a:sym typeface="Spline Sans"/>
              </a:defRPr>
            </a:lvl5pPr>
            <a:lvl6pPr lvl="5" rtl="0" algn="ctr">
              <a:spcBef>
                <a:spcPts val="0"/>
              </a:spcBef>
              <a:spcAft>
                <a:spcPts val="0"/>
              </a:spcAft>
              <a:buSzPts val="2200"/>
              <a:buFont typeface="Spline Sans"/>
              <a:buChar char="■"/>
              <a:defRPr sz="2200">
                <a:latin typeface="Spline Sans"/>
                <a:ea typeface="Spline Sans"/>
                <a:cs typeface="Spline Sans"/>
                <a:sym typeface="Spline Sans"/>
              </a:defRPr>
            </a:lvl6pPr>
            <a:lvl7pPr lvl="6" rtl="0" algn="ctr">
              <a:spcBef>
                <a:spcPts val="0"/>
              </a:spcBef>
              <a:spcAft>
                <a:spcPts val="0"/>
              </a:spcAft>
              <a:buSzPts val="2200"/>
              <a:buFont typeface="Spline Sans"/>
              <a:buChar char="●"/>
              <a:defRPr sz="2200">
                <a:latin typeface="Spline Sans"/>
                <a:ea typeface="Spline Sans"/>
                <a:cs typeface="Spline Sans"/>
                <a:sym typeface="Spline Sans"/>
              </a:defRPr>
            </a:lvl7pPr>
            <a:lvl8pPr lvl="7" rtl="0" algn="ctr">
              <a:spcBef>
                <a:spcPts val="0"/>
              </a:spcBef>
              <a:spcAft>
                <a:spcPts val="0"/>
              </a:spcAft>
              <a:buSzPts val="2200"/>
              <a:buFont typeface="Spline Sans"/>
              <a:buChar char="○"/>
              <a:defRPr sz="2200">
                <a:latin typeface="Spline Sans"/>
                <a:ea typeface="Spline Sans"/>
                <a:cs typeface="Spline Sans"/>
                <a:sym typeface="Spline Sans"/>
              </a:defRPr>
            </a:lvl8pPr>
            <a:lvl9pPr lvl="8" rtl="0" algn="ctr">
              <a:spcBef>
                <a:spcPts val="0"/>
              </a:spcBef>
              <a:spcAft>
                <a:spcPts val="0"/>
              </a:spcAft>
              <a:buSzPts val="2200"/>
              <a:buFont typeface="Spline Sans"/>
              <a:buChar char="■"/>
              <a:defRPr sz="2200">
                <a:latin typeface="Spline Sans"/>
                <a:ea typeface="Spline Sans"/>
                <a:cs typeface="Spline Sans"/>
                <a:sym typeface="Spline Sans"/>
              </a:defRPr>
            </a:lvl9pPr>
          </a:lstStyle>
          <a:p/>
        </p:txBody>
      </p:sp>
      <p:sp>
        <p:nvSpPr>
          <p:cNvPr id="132" name="Google Shape;132;p26"/>
          <p:cNvSpPr txBox="1"/>
          <p:nvPr>
            <p:ph idx="3" type="subTitle"/>
          </p:nvPr>
        </p:nvSpPr>
        <p:spPr>
          <a:xfrm>
            <a:off x="5020075" y="1527151"/>
            <a:ext cx="3410700" cy="30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Spline Sans"/>
              <a:buChar char="●"/>
              <a:defRPr i="0"/>
            </a:lvl1pPr>
            <a:lvl2pPr lvl="1" rtl="0" algn="ctr">
              <a:spcBef>
                <a:spcPts val="0"/>
              </a:spcBef>
              <a:spcAft>
                <a:spcPts val="0"/>
              </a:spcAft>
              <a:buClr>
                <a:schemeClr val="dk2"/>
              </a:buClr>
              <a:buSzPts val="2200"/>
              <a:buFont typeface="Spline Sans"/>
              <a:buChar char="○"/>
              <a:defRPr sz="2200">
                <a:solidFill>
                  <a:schemeClr val="dk2"/>
                </a:solidFill>
                <a:latin typeface="Spline Sans"/>
                <a:ea typeface="Spline Sans"/>
                <a:cs typeface="Spline Sans"/>
                <a:sym typeface="Spline Sans"/>
              </a:defRPr>
            </a:lvl2pPr>
            <a:lvl3pPr lvl="2" rtl="0" algn="ctr">
              <a:spcBef>
                <a:spcPts val="0"/>
              </a:spcBef>
              <a:spcAft>
                <a:spcPts val="0"/>
              </a:spcAft>
              <a:buSzPts val="2200"/>
              <a:buFont typeface="Spline Sans"/>
              <a:buChar char="■"/>
              <a:defRPr sz="2200">
                <a:latin typeface="Spline Sans"/>
                <a:ea typeface="Spline Sans"/>
                <a:cs typeface="Spline Sans"/>
                <a:sym typeface="Spline Sans"/>
              </a:defRPr>
            </a:lvl3pPr>
            <a:lvl4pPr lvl="3" rtl="0" algn="ctr">
              <a:spcBef>
                <a:spcPts val="0"/>
              </a:spcBef>
              <a:spcAft>
                <a:spcPts val="0"/>
              </a:spcAft>
              <a:buSzPts val="2200"/>
              <a:buFont typeface="Spline Sans"/>
              <a:buChar char="●"/>
              <a:defRPr sz="2200">
                <a:latin typeface="Spline Sans"/>
                <a:ea typeface="Spline Sans"/>
                <a:cs typeface="Spline Sans"/>
                <a:sym typeface="Spline Sans"/>
              </a:defRPr>
            </a:lvl4pPr>
            <a:lvl5pPr lvl="4" rtl="0" algn="ctr">
              <a:spcBef>
                <a:spcPts val="0"/>
              </a:spcBef>
              <a:spcAft>
                <a:spcPts val="0"/>
              </a:spcAft>
              <a:buSzPts val="2200"/>
              <a:buFont typeface="Spline Sans"/>
              <a:buChar char="○"/>
              <a:defRPr sz="2200">
                <a:latin typeface="Spline Sans"/>
                <a:ea typeface="Spline Sans"/>
                <a:cs typeface="Spline Sans"/>
                <a:sym typeface="Spline Sans"/>
              </a:defRPr>
            </a:lvl5pPr>
            <a:lvl6pPr lvl="5" rtl="0" algn="ctr">
              <a:spcBef>
                <a:spcPts val="0"/>
              </a:spcBef>
              <a:spcAft>
                <a:spcPts val="0"/>
              </a:spcAft>
              <a:buSzPts val="2200"/>
              <a:buFont typeface="Spline Sans"/>
              <a:buChar char="■"/>
              <a:defRPr sz="2200">
                <a:latin typeface="Spline Sans"/>
                <a:ea typeface="Spline Sans"/>
                <a:cs typeface="Spline Sans"/>
                <a:sym typeface="Spline Sans"/>
              </a:defRPr>
            </a:lvl6pPr>
            <a:lvl7pPr lvl="6" rtl="0" algn="ctr">
              <a:spcBef>
                <a:spcPts val="0"/>
              </a:spcBef>
              <a:spcAft>
                <a:spcPts val="0"/>
              </a:spcAft>
              <a:buSzPts val="2200"/>
              <a:buFont typeface="Spline Sans"/>
              <a:buChar char="●"/>
              <a:defRPr sz="2200">
                <a:latin typeface="Spline Sans"/>
                <a:ea typeface="Spline Sans"/>
                <a:cs typeface="Spline Sans"/>
                <a:sym typeface="Spline Sans"/>
              </a:defRPr>
            </a:lvl7pPr>
            <a:lvl8pPr lvl="7" rtl="0" algn="ctr">
              <a:spcBef>
                <a:spcPts val="0"/>
              </a:spcBef>
              <a:spcAft>
                <a:spcPts val="0"/>
              </a:spcAft>
              <a:buSzPts val="2200"/>
              <a:buFont typeface="Spline Sans"/>
              <a:buChar char="○"/>
              <a:defRPr sz="2200">
                <a:latin typeface="Spline Sans"/>
                <a:ea typeface="Spline Sans"/>
                <a:cs typeface="Spline Sans"/>
                <a:sym typeface="Spline Sans"/>
              </a:defRPr>
            </a:lvl8pPr>
            <a:lvl9pPr lvl="8" rtl="0" algn="ctr">
              <a:spcBef>
                <a:spcPts val="0"/>
              </a:spcBef>
              <a:spcAft>
                <a:spcPts val="0"/>
              </a:spcAft>
              <a:buSzPts val="2200"/>
              <a:buFont typeface="Spline Sans"/>
              <a:buChar char="■"/>
              <a:defRPr sz="2200">
                <a:latin typeface="Spline Sans"/>
                <a:ea typeface="Spline Sans"/>
                <a:cs typeface="Spline Sans"/>
                <a:sym typeface="Spline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1_1">
    <p:spTree>
      <p:nvGrpSpPr>
        <p:cNvPr id="133" name="Shape 133"/>
        <p:cNvGrpSpPr/>
        <p:nvPr/>
      </p:nvGrpSpPr>
      <p:grpSpPr>
        <a:xfrm>
          <a:off x="0" y="0"/>
          <a:ext cx="0" cy="0"/>
          <a:chOff x="0" y="0"/>
          <a:chExt cx="0" cy="0"/>
        </a:xfrm>
      </p:grpSpPr>
      <p:pic>
        <p:nvPicPr>
          <p:cNvPr id="134" name="Google Shape;134;p27"/>
          <p:cNvPicPr preferRelativeResize="0"/>
          <p:nvPr/>
        </p:nvPicPr>
        <p:blipFill>
          <a:blip r:embed="rId2">
            <a:alphaModFix/>
          </a:blip>
          <a:stretch>
            <a:fillRect/>
          </a:stretch>
        </p:blipFill>
        <p:spPr>
          <a:xfrm>
            <a:off x="0" y="876"/>
            <a:ext cx="9144000" cy="5143525"/>
          </a:xfrm>
          <a:prstGeom prst="rect">
            <a:avLst/>
          </a:prstGeom>
          <a:noFill/>
          <a:ln>
            <a:noFill/>
          </a:ln>
        </p:spPr>
      </p:pic>
      <p:sp>
        <p:nvSpPr>
          <p:cNvPr id="135" name="Google Shape;135;p27"/>
          <p:cNvSpPr txBox="1"/>
          <p:nvPr>
            <p:ph type="title"/>
          </p:nvPr>
        </p:nvSpPr>
        <p:spPr>
          <a:xfrm>
            <a:off x="713250" y="539385"/>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2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36" name="Google Shape;136;p27"/>
          <p:cNvSpPr txBox="1"/>
          <p:nvPr>
            <p:ph idx="1" type="subTitle"/>
          </p:nvPr>
        </p:nvSpPr>
        <p:spPr>
          <a:xfrm>
            <a:off x="1198580" y="2155805"/>
            <a:ext cx="4065900" cy="7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Spline Sans"/>
              <a:buChar char="●"/>
              <a:defRPr i="0"/>
            </a:lvl1pPr>
            <a:lvl2pPr lvl="1" rtl="0" algn="ctr">
              <a:spcBef>
                <a:spcPts val="0"/>
              </a:spcBef>
              <a:spcAft>
                <a:spcPts val="0"/>
              </a:spcAft>
              <a:buClr>
                <a:schemeClr val="dk2"/>
              </a:buClr>
              <a:buSzPts val="2200"/>
              <a:buFont typeface="Spline Sans"/>
              <a:buChar char="○"/>
              <a:defRPr sz="2200">
                <a:solidFill>
                  <a:schemeClr val="dk2"/>
                </a:solidFill>
                <a:latin typeface="Spline Sans"/>
                <a:ea typeface="Spline Sans"/>
                <a:cs typeface="Spline Sans"/>
                <a:sym typeface="Spline Sans"/>
              </a:defRPr>
            </a:lvl2pPr>
            <a:lvl3pPr lvl="2" rtl="0" algn="ctr">
              <a:spcBef>
                <a:spcPts val="0"/>
              </a:spcBef>
              <a:spcAft>
                <a:spcPts val="0"/>
              </a:spcAft>
              <a:buSzPts val="2200"/>
              <a:buFont typeface="Spline Sans"/>
              <a:buChar char="■"/>
              <a:defRPr sz="2200">
                <a:latin typeface="Spline Sans"/>
                <a:ea typeface="Spline Sans"/>
                <a:cs typeface="Spline Sans"/>
                <a:sym typeface="Spline Sans"/>
              </a:defRPr>
            </a:lvl3pPr>
            <a:lvl4pPr lvl="3" rtl="0" algn="ctr">
              <a:spcBef>
                <a:spcPts val="0"/>
              </a:spcBef>
              <a:spcAft>
                <a:spcPts val="0"/>
              </a:spcAft>
              <a:buSzPts val="2200"/>
              <a:buFont typeface="Spline Sans"/>
              <a:buChar char="●"/>
              <a:defRPr sz="2200">
                <a:latin typeface="Spline Sans"/>
                <a:ea typeface="Spline Sans"/>
                <a:cs typeface="Spline Sans"/>
                <a:sym typeface="Spline Sans"/>
              </a:defRPr>
            </a:lvl4pPr>
            <a:lvl5pPr lvl="4" rtl="0" algn="ctr">
              <a:spcBef>
                <a:spcPts val="0"/>
              </a:spcBef>
              <a:spcAft>
                <a:spcPts val="0"/>
              </a:spcAft>
              <a:buSzPts val="2200"/>
              <a:buFont typeface="Spline Sans"/>
              <a:buChar char="○"/>
              <a:defRPr sz="2200">
                <a:latin typeface="Spline Sans"/>
                <a:ea typeface="Spline Sans"/>
                <a:cs typeface="Spline Sans"/>
                <a:sym typeface="Spline Sans"/>
              </a:defRPr>
            </a:lvl5pPr>
            <a:lvl6pPr lvl="5" rtl="0" algn="ctr">
              <a:spcBef>
                <a:spcPts val="0"/>
              </a:spcBef>
              <a:spcAft>
                <a:spcPts val="0"/>
              </a:spcAft>
              <a:buSzPts val="2200"/>
              <a:buFont typeface="Spline Sans"/>
              <a:buChar char="■"/>
              <a:defRPr sz="2200">
                <a:latin typeface="Spline Sans"/>
                <a:ea typeface="Spline Sans"/>
                <a:cs typeface="Spline Sans"/>
                <a:sym typeface="Spline Sans"/>
              </a:defRPr>
            </a:lvl6pPr>
            <a:lvl7pPr lvl="6" rtl="0" algn="ctr">
              <a:spcBef>
                <a:spcPts val="0"/>
              </a:spcBef>
              <a:spcAft>
                <a:spcPts val="0"/>
              </a:spcAft>
              <a:buSzPts val="2200"/>
              <a:buFont typeface="Spline Sans"/>
              <a:buChar char="●"/>
              <a:defRPr sz="2200">
                <a:latin typeface="Spline Sans"/>
                <a:ea typeface="Spline Sans"/>
                <a:cs typeface="Spline Sans"/>
                <a:sym typeface="Spline Sans"/>
              </a:defRPr>
            </a:lvl7pPr>
            <a:lvl8pPr lvl="7" rtl="0" algn="ctr">
              <a:spcBef>
                <a:spcPts val="0"/>
              </a:spcBef>
              <a:spcAft>
                <a:spcPts val="0"/>
              </a:spcAft>
              <a:buSzPts val="2200"/>
              <a:buFont typeface="Spline Sans"/>
              <a:buChar char="○"/>
              <a:defRPr sz="2200">
                <a:latin typeface="Spline Sans"/>
                <a:ea typeface="Spline Sans"/>
                <a:cs typeface="Spline Sans"/>
                <a:sym typeface="Spline Sans"/>
              </a:defRPr>
            </a:lvl8pPr>
            <a:lvl9pPr lvl="8" rtl="0" algn="ctr">
              <a:spcBef>
                <a:spcPts val="0"/>
              </a:spcBef>
              <a:spcAft>
                <a:spcPts val="0"/>
              </a:spcAft>
              <a:buSzPts val="2200"/>
              <a:buFont typeface="Spline Sans"/>
              <a:buChar char="■"/>
              <a:defRPr sz="2200">
                <a:latin typeface="Spline Sans"/>
                <a:ea typeface="Spline Sans"/>
                <a:cs typeface="Spline Sans"/>
                <a:sym typeface="Spline Sans"/>
              </a:defRPr>
            </a:lvl9pPr>
          </a:lstStyle>
          <a:p/>
        </p:txBody>
      </p:sp>
      <p:sp>
        <p:nvSpPr>
          <p:cNvPr id="137" name="Google Shape;137;p27"/>
          <p:cNvSpPr txBox="1"/>
          <p:nvPr>
            <p:ph idx="2" type="subTitle"/>
          </p:nvPr>
        </p:nvSpPr>
        <p:spPr>
          <a:xfrm>
            <a:off x="4361575" y="3845934"/>
            <a:ext cx="4069200" cy="76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Spline Sans"/>
              <a:buChar char="●"/>
              <a:defRPr i="0"/>
            </a:lvl1pPr>
            <a:lvl2pPr lvl="1" rtl="0" algn="r">
              <a:spcBef>
                <a:spcPts val="0"/>
              </a:spcBef>
              <a:spcAft>
                <a:spcPts val="0"/>
              </a:spcAft>
              <a:buClr>
                <a:schemeClr val="dk2"/>
              </a:buClr>
              <a:buSzPts val="2200"/>
              <a:buFont typeface="Spline Sans"/>
              <a:buChar char="○"/>
              <a:defRPr sz="2200">
                <a:solidFill>
                  <a:schemeClr val="dk2"/>
                </a:solidFill>
                <a:latin typeface="Spline Sans"/>
                <a:ea typeface="Spline Sans"/>
                <a:cs typeface="Spline Sans"/>
                <a:sym typeface="Spline Sans"/>
              </a:defRPr>
            </a:lvl2pPr>
            <a:lvl3pPr lvl="2" rtl="0" algn="r">
              <a:spcBef>
                <a:spcPts val="0"/>
              </a:spcBef>
              <a:spcAft>
                <a:spcPts val="0"/>
              </a:spcAft>
              <a:buSzPts val="2200"/>
              <a:buFont typeface="Spline Sans"/>
              <a:buChar char="■"/>
              <a:defRPr sz="2200">
                <a:latin typeface="Spline Sans"/>
                <a:ea typeface="Spline Sans"/>
                <a:cs typeface="Spline Sans"/>
                <a:sym typeface="Spline Sans"/>
              </a:defRPr>
            </a:lvl3pPr>
            <a:lvl4pPr lvl="3" rtl="0" algn="r">
              <a:spcBef>
                <a:spcPts val="0"/>
              </a:spcBef>
              <a:spcAft>
                <a:spcPts val="0"/>
              </a:spcAft>
              <a:buSzPts val="2200"/>
              <a:buFont typeface="Spline Sans"/>
              <a:buChar char="●"/>
              <a:defRPr sz="2200">
                <a:latin typeface="Spline Sans"/>
                <a:ea typeface="Spline Sans"/>
                <a:cs typeface="Spline Sans"/>
                <a:sym typeface="Spline Sans"/>
              </a:defRPr>
            </a:lvl4pPr>
            <a:lvl5pPr lvl="4" rtl="0" algn="r">
              <a:spcBef>
                <a:spcPts val="0"/>
              </a:spcBef>
              <a:spcAft>
                <a:spcPts val="0"/>
              </a:spcAft>
              <a:buSzPts val="2200"/>
              <a:buFont typeface="Spline Sans"/>
              <a:buChar char="○"/>
              <a:defRPr sz="2200">
                <a:latin typeface="Spline Sans"/>
                <a:ea typeface="Spline Sans"/>
                <a:cs typeface="Spline Sans"/>
                <a:sym typeface="Spline Sans"/>
              </a:defRPr>
            </a:lvl5pPr>
            <a:lvl6pPr lvl="5" rtl="0" algn="r">
              <a:spcBef>
                <a:spcPts val="0"/>
              </a:spcBef>
              <a:spcAft>
                <a:spcPts val="0"/>
              </a:spcAft>
              <a:buSzPts val="2200"/>
              <a:buFont typeface="Spline Sans"/>
              <a:buChar char="■"/>
              <a:defRPr sz="2200">
                <a:latin typeface="Spline Sans"/>
                <a:ea typeface="Spline Sans"/>
                <a:cs typeface="Spline Sans"/>
                <a:sym typeface="Spline Sans"/>
              </a:defRPr>
            </a:lvl6pPr>
            <a:lvl7pPr lvl="6" rtl="0" algn="r">
              <a:spcBef>
                <a:spcPts val="0"/>
              </a:spcBef>
              <a:spcAft>
                <a:spcPts val="0"/>
              </a:spcAft>
              <a:buSzPts val="2200"/>
              <a:buFont typeface="Spline Sans"/>
              <a:buChar char="●"/>
              <a:defRPr sz="2200">
                <a:latin typeface="Spline Sans"/>
                <a:ea typeface="Spline Sans"/>
                <a:cs typeface="Spline Sans"/>
                <a:sym typeface="Spline Sans"/>
              </a:defRPr>
            </a:lvl7pPr>
            <a:lvl8pPr lvl="7" rtl="0" algn="r">
              <a:spcBef>
                <a:spcPts val="0"/>
              </a:spcBef>
              <a:spcAft>
                <a:spcPts val="0"/>
              </a:spcAft>
              <a:buSzPts val="2200"/>
              <a:buFont typeface="Spline Sans"/>
              <a:buChar char="○"/>
              <a:defRPr sz="2200">
                <a:latin typeface="Spline Sans"/>
                <a:ea typeface="Spline Sans"/>
                <a:cs typeface="Spline Sans"/>
                <a:sym typeface="Spline Sans"/>
              </a:defRPr>
            </a:lvl8pPr>
            <a:lvl9pPr lvl="8" rtl="0" algn="r">
              <a:spcBef>
                <a:spcPts val="0"/>
              </a:spcBef>
              <a:spcAft>
                <a:spcPts val="0"/>
              </a:spcAft>
              <a:buSzPts val="2200"/>
              <a:buFont typeface="Spline Sans"/>
              <a:buChar char="■"/>
              <a:defRPr sz="2200">
                <a:latin typeface="Spline Sans"/>
                <a:ea typeface="Spline Sans"/>
                <a:cs typeface="Spline Sans"/>
                <a:sym typeface="Spline Sans"/>
              </a:defRPr>
            </a:lvl9pPr>
          </a:lstStyle>
          <a:p/>
        </p:txBody>
      </p:sp>
      <p:sp>
        <p:nvSpPr>
          <p:cNvPr id="138" name="Google Shape;138;p27"/>
          <p:cNvSpPr txBox="1"/>
          <p:nvPr>
            <p:ph idx="3" type="subTitle"/>
          </p:nvPr>
        </p:nvSpPr>
        <p:spPr>
          <a:xfrm>
            <a:off x="1198555" y="1790105"/>
            <a:ext cx="13407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100"/>
              <a:buFont typeface="Spline Sans"/>
              <a:buNone/>
              <a:defRPr i="0" sz="2100">
                <a:latin typeface="Spline Sans"/>
                <a:ea typeface="Spline Sans"/>
                <a:cs typeface="Spline Sans"/>
                <a:sym typeface="Spline Sans"/>
              </a:defRPr>
            </a:lvl1pPr>
            <a:lvl2pPr lvl="1" rtl="0" algn="ctr">
              <a:spcBef>
                <a:spcPts val="0"/>
              </a:spcBef>
              <a:spcAft>
                <a:spcPts val="0"/>
              </a:spcAft>
              <a:buClr>
                <a:schemeClr val="dk2"/>
              </a:buClr>
              <a:buSzPts val="2100"/>
              <a:buFont typeface="Spline Sans"/>
              <a:buNone/>
              <a:defRPr sz="2100">
                <a:solidFill>
                  <a:schemeClr val="dk2"/>
                </a:solidFill>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39" name="Google Shape;139;p27"/>
          <p:cNvSpPr txBox="1"/>
          <p:nvPr>
            <p:ph idx="4" type="subTitle"/>
          </p:nvPr>
        </p:nvSpPr>
        <p:spPr>
          <a:xfrm>
            <a:off x="4361574" y="3480237"/>
            <a:ext cx="13443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100"/>
              <a:buFont typeface="Spline Sans"/>
              <a:buNone/>
              <a:defRPr i="0" sz="2100">
                <a:latin typeface="Spline Sans"/>
                <a:ea typeface="Spline Sans"/>
                <a:cs typeface="Spline Sans"/>
                <a:sym typeface="Spline Sans"/>
              </a:defRPr>
            </a:lvl1pPr>
            <a:lvl2pPr lvl="1" rtl="0" algn="r">
              <a:spcBef>
                <a:spcPts val="0"/>
              </a:spcBef>
              <a:spcAft>
                <a:spcPts val="0"/>
              </a:spcAft>
              <a:buClr>
                <a:schemeClr val="dk2"/>
              </a:buClr>
              <a:buSzPts val="2100"/>
              <a:buFont typeface="Spline Sans"/>
              <a:buNone/>
              <a:defRPr sz="2100">
                <a:solidFill>
                  <a:schemeClr val="dk2"/>
                </a:solidFill>
                <a:latin typeface="Spline Sans"/>
                <a:ea typeface="Spline Sans"/>
                <a:cs typeface="Spline Sans"/>
                <a:sym typeface="Spline Sans"/>
              </a:defRPr>
            </a:lvl2pPr>
            <a:lvl3pPr lvl="2" rtl="0" algn="r">
              <a:spcBef>
                <a:spcPts val="0"/>
              </a:spcBef>
              <a:spcAft>
                <a:spcPts val="0"/>
              </a:spcAft>
              <a:buSzPts val="2100"/>
              <a:buFont typeface="Spline Sans"/>
              <a:buNone/>
              <a:defRPr sz="2100">
                <a:latin typeface="Spline Sans"/>
                <a:ea typeface="Spline Sans"/>
                <a:cs typeface="Spline Sans"/>
                <a:sym typeface="Spline Sans"/>
              </a:defRPr>
            </a:lvl3pPr>
            <a:lvl4pPr lvl="3" rtl="0" algn="r">
              <a:spcBef>
                <a:spcPts val="0"/>
              </a:spcBef>
              <a:spcAft>
                <a:spcPts val="0"/>
              </a:spcAft>
              <a:buSzPts val="2100"/>
              <a:buFont typeface="Spline Sans"/>
              <a:buNone/>
              <a:defRPr sz="2100">
                <a:latin typeface="Spline Sans"/>
                <a:ea typeface="Spline Sans"/>
                <a:cs typeface="Spline Sans"/>
                <a:sym typeface="Spline Sans"/>
              </a:defRPr>
            </a:lvl4pPr>
            <a:lvl5pPr lvl="4" rtl="0" algn="r">
              <a:spcBef>
                <a:spcPts val="0"/>
              </a:spcBef>
              <a:spcAft>
                <a:spcPts val="0"/>
              </a:spcAft>
              <a:buSzPts val="2100"/>
              <a:buFont typeface="Spline Sans"/>
              <a:buNone/>
              <a:defRPr sz="2100">
                <a:latin typeface="Spline Sans"/>
                <a:ea typeface="Spline Sans"/>
                <a:cs typeface="Spline Sans"/>
                <a:sym typeface="Spline Sans"/>
              </a:defRPr>
            </a:lvl5pPr>
            <a:lvl6pPr lvl="5" rtl="0" algn="r">
              <a:spcBef>
                <a:spcPts val="0"/>
              </a:spcBef>
              <a:spcAft>
                <a:spcPts val="0"/>
              </a:spcAft>
              <a:buSzPts val="2100"/>
              <a:buFont typeface="Spline Sans"/>
              <a:buNone/>
              <a:defRPr sz="2100">
                <a:latin typeface="Spline Sans"/>
                <a:ea typeface="Spline Sans"/>
                <a:cs typeface="Spline Sans"/>
                <a:sym typeface="Spline Sans"/>
              </a:defRPr>
            </a:lvl6pPr>
            <a:lvl7pPr lvl="6" rtl="0" algn="r">
              <a:spcBef>
                <a:spcPts val="0"/>
              </a:spcBef>
              <a:spcAft>
                <a:spcPts val="0"/>
              </a:spcAft>
              <a:buSzPts val="2100"/>
              <a:buFont typeface="Spline Sans"/>
              <a:buNone/>
              <a:defRPr sz="2100">
                <a:latin typeface="Spline Sans"/>
                <a:ea typeface="Spline Sans"/>
                <a:cs typeface="Spline Sans"/>
                <a:sym typeface="Spline Sans"/>
              </a:defRPr>
            </a:lvl7pPr>
            <a:lvl8pPr lvl="7" rtl="0" algn="r">
              <a:spcBef>
                <a:spcPts val="0"/>
              </a:spcBef>
              <a:spcAft>
                <a:spcPts val="0"/>
              </a:spcAft>
              <a:buSzPts val="2100"/>
              <a:buFont typeface="Spline Sans"/>
              <a:buNone/>
              <a:defRPr sz="2100">
                <a:latin typeface="Spline Sans"/>
                <a:ea typeface="Spline Sans"/>
                <a:cs typeface="Spline Sans"/>
                <a:sym typeface="Spline Sans"/>
              </a:defRPr>
            </a:lvl8pPr>
            <a:lvl9pPr lvl="8" rtl="0" algn="r">
              <a:spcBef>
                <a:spcPts val="0"/>
              </a:spcBef>
              <a:spcAft>
                <a:spcPts val="0"/>
              </a:spcAft>
              <a:buSzPts val="2100"/>
              <a:buFont typeface="Spline Sans"/>
              <a:buNone/>
              <a:defRPr sz="2100">
                <a:latin typeface="Spline Sans"/>
                <a:ea typeface="Spline Sans"/>
                <a:cs typeface="Spline Sans"/>
                <a:sym typeface="Spline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40" name="Shape 140"/>
        <p:cNvGrpSpPr/>
        <p:nvPr/>
      </p:nvGrpSpPr>
      <p:grpSpPr>
        <a:xfrm>
          <a:off x="0" y="0"/>
          <a:ext cx="0" cy="0"/>
          <a:chOff x="0" y="0"/>
          <a:chExt cx="0" cy="0"/>
        </a:xfrm>
      </p:grpSpPr>
      <p:pic>
        <p:nvPicPr>
          <p:cNvPr id="141" name="Google Shape;141;p28"/>
          <p:cNvPicPr preferRelativeResize="0"/>
          <p:nvPr/>
        </p:nvPicPr>
        <p:blipFill>
          <a:blip r:embed="rId2">
            <a:alphaModFix/>
          </a:blip>
          <a:stretch>
            <a:fillRect/>
          </a:stretch>
        </p:blipFill>
        <p:spPr>
          <a:xfrm>
            <a:off x="0" y="876"/>
            <a:ext cx="9144000" cy="5143525"/>
          </a:xfrm>
          <a:prstGeom prst="rect">
            <a:avLst/>
          </a:prstGeom>
          <a:noFill/>
          <a:ln>
            <a:noFill/>
          </a:ln>
        </p:spPr>
      </p:pic>
      <p:sp>
        <p:nvSpPr>
          <p:cNvPr id="142" name="Google Shape;142;p28"/>
          <p:cNvSpPr txBox="1"/>
          <p:nvPr>
            <p:ph idx="1" type="subTitle"/>
          </p:nvPr>
        </p:nvSpPr>
        <p:spPr>
          <a:xfrm>
            <a:off x="715012" y="2383583"/>
            <a:ext cx="12339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200"/>
              <a:buFont typeface="Spline Sans"/>
              <a:buNone/>
              <a:defRPr i="0" sz="2100">
                <a:latin typeface="Spline Sans"/>
                <a:ea typeface="Spline Sans"/>
                <a:cs typeface="Spline Sans"/>
                <a:sym typeface="Spline Sans"/>
              </a:defRPr>
            </a:lvl1pPr>
            <a:lvl2pPr lvl="1"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2pPr>
            <a:lvl3pPr lvl="2"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3pPr>
            <a:lvl4pPr lvl="3"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4pPr>
            <a:lvl5pPr lvl="4"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5pPr>
            <a:lvl6pPr lvl="5"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6pPr>
            <a:lvl7pPr lvl="6"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7pPr>
            <a:lvl8pPr lvl="7"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8pPr>
            <a:lvl9pPr lvl="8"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9pPr>
          </a:lstStyle>
          <a:p/>
        </p:txBody>
      </p:sp>
      <p:sp>
        <p:nvSpPr>
          <p:cNvPr id="143" name="Google Shape;143;p28"/>
          <p:cNvSpPr txBox="1"/>
          <p:nvPr>
            <p:ph type="title"/>
          </p:nvPr>
        </p:nvSpPr>
        <p:spPr>
          <a:xfrm>
            <a:off x="713250" y="539496"/>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44" name="Google Shape;144;p28"/>
          <p:cNvSpPr txBox="1"/>
          <p:nvPr>
            <p:ph idx="2" type="subTitle"/>
          </p:nvPr>
        </p:nvSpPr>
        <p:spPr>
          <a:xfrm>
            <a:off x="715012" y="2819329"/>
            <a:ext cx="2231100" cy="8553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rgbClr val="43434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8"/>
          <p:cNvSpPr txBox="1"/>
          <p:nvPr>
            <p:ph idx="3" type="subTitle"/>
          </p:nvPr>
        </p:nvSpPr>
        <p:spPr>
          <a:xfrm>
            <a:off x="3456150" y="2383583"/>
            <a:ext cx="12345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200"/>
              <a:buFont typeface="Spline Sans"/>
              <a:buNone/>
              <a:defRPr i="0" sz="2100">
                <a:latin typeface="Spline Sans"/>
                <a:ea typeface="Spline Sans"/>
                <a:cs typeface="Spline Sans"/>
                <a:sym typeface="Spline Sans"/>
              </a:defRPr>
            </a:lvl1pPr>
            <a:lvl2pPr lvl="1"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2pPr>
            <a:lvl3pPr lvl="2"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3pPr>
            <a:lvl4pPr lvl="3"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4pPr>
            <a:lvl5pPr lvl="4"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5pPr>
            <a:lvl6pPr lvl="5"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6pPr>
            <a:lvl7pPr lvl="6"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7pPr>
            <a:lvl8pPr lvl="7"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8pPr>
            <a:lvl9pPr lvl="8"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9pPr>
          </a:lstStyle>
          <a:p/>
        </p:txBody>
      </p:sp>
      <p:sp>
        <p:nvSpPr>
          <p:cNvPr id="146" name="Google Shape;146;p28"/>
          <p:cNvSpPr txBox="1"/>
          <p:nvPr>
            <p:ph idx="4" type="subTitle"/>
          </p:nvPr>
        </p:nvSpPr>
        <p:spPr>
          <a:xfrm>
            <a:off x="3456450" y="2815129"/>
            <a:ext cx="2231100" cy="859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7" name="Google Shape;147;p28"/>
          <p:cNvSpPr txBox="1"/>
          <p:nvPr>
            <p:ph idx="5" type="subTitle"/>
          </p:nvPr>
        </p:nvSpPr>
        <p:spPr>
          <a:xfrm>
            <a:off x="6197888" y="2383583"/>
            <a:ext cx="12345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200"/>
              <a:buFont typeface="Spline Sans"/>
              <a:buNone/>
              <a:defRPr i="0" sz="2100">
                <a:latin typeface="Spline Sans"/>
                <a:ea typeface="Spline Sans"/>
                <a:cs typeface="Spline Sans"/>
                <a:sym typeface="Spline Sans"/>
              </a:defRPr>
            </a:lvl1pPr>
            <a:lvl2pPr lvl="1"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2pPr>
            <a:lvl3pPr lvl="2"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3pPr>
            <a:lvl4pPr lvl="3"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4pPr>
            <a:lvl5pPr lvl="4"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5pPr>
            <a:lvl6pPr lvl="5"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6pPr>
            <a:lvl7pPr lvl="6"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7pPr>
            <a:lvl8pPr lvl="7"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8pPr>
            <a:lvl9pPr lvl="8" rtl="0" algn="ctr">
              <a:spcBef>
                <a:spcPts val="0"/>
              </a:spcBef>
              <a:spcAft>
                <a:spcPts val="0"/>
              </a:spcAft>
              <a:buClr>
                <a:schemeClr val="accent2"/>
              </a:buClr>
              <a:buSzPts val="2200"/>
              <a:buFont typeface="Spline Sans"/>
              <a:buNone/>
              <a:defRPr sz="2200">
                <a:solidFill>
                  <a:schemeClr val="accent2"/>
                </a:solidFill>
                <a:latin typeface="Spline Sans"/>
                <a:ea typeface="Spline Sans"/>
                <a:cs typeface="Spline Sans"/>
                <a:sym typeface="Spline Sans"/>
              </a:defRPr>
            </a:lvl9pPr>
          </a:lstStyle>
          <a:p/>
        </p:txBody>
      </p:sp>
      <p:sp>
        <p:nvSpPr>
          <p:cNvPr id="148" name="Google Shape;148;p28"/>
          <p:cNvSpPr txBox="1"/>
          <p:nvPr>
            <p:ph idx="6" type="subTitle"/>
          </p:nvPr>
        </p:nvSpPr>
        <p:spPr>
          <a:xfrm>
            <a:off x="6197888" y="2815129"/>
            <a:ext cx="2231100" cy="859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49" name="Google Shape;149;p28"/>
          <p:cNvPicPr preferRelativeResize="0"/>
          <p:nvPr/>
        </p:nvPicPr>
        <p:blipFill rotWithShape="1">
          <a:blip r:embed="rId3">
            <a:alphaModFix/>
          </a:blip>
          <a:srcRect b="55697" l="0" r="0" t="0"/>
          <a:stretch/>
        </p:blipFill>
        <p:spPr>
          <a:xfrm>
            <a:off x="2042425" y="4386425"/>
            <a:ext cx="5059151" cy="8553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2">
            <a:alphaModFix/>
          </a:blip>
          <a:stretch>
            <a:fillRect/>
          </a:stretch>
        </p:blipFill>
        <p:spPr>
          <a:xfrm>
            <a:off x="0" y="-29"/>
            <a:ext cx="9144000" cy="5143552"/>
          </a:xfrm>
          <a:prstGeom prst="rect">
            <a:avLst/>
          </a:prstGeom>
          <a:noFill/>
          <a:ln>
            <a:noFill/>
          </a:ln>
        </p:spPr>
      </p:pic>
      <p:sp>
        <p:nvSpPr>
          <p:cNvPr id="152" name="Google Shape;152;p29"/>
          <p:cNvSpPr txBox="1"/>
          <p:nvPr>
            <p:ph type="title"/>
          </p:nvPr>
        </p:nvSpPr>
        <p:spPr>
          <a:xfrm>
            <a:off x="713250" y="539500"/>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53" name="Google Shape;153;p29"/>
          <p:cNvSpPr txBox="1"/>
          <p:nvPr>
            <p:ph idx="1" type="subTitle"/>
          </p:nvPr>
        </p:nvSpPr>
        <p:spPr>
          <a:xfrm>
            <a:off x="1212550" y="3403944"/>
            <a:ext cx="1316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54" name="Google Shape;154;p29"/>
          <p:cNvSpPr txBox="1"/>
          <p:nvPr>
            <p:ph idx="2" type="subTitle"/>
          </p:nvPr>
        </p:nvSpPr>
        <p:spPr>
          <a:xfrm>
            <a:off x="714250" y="3801516"/>
            <a:ext cx="2313300" cy="83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p29"/>
          <p:cNvSpPr txBox="1"/>
          <p:nvPr>
            <p:ph idx="3" type="subTitle"/>
          </p:nvPr>
        </p:nvSpPr>
        <p:spPr>
          <a:xfrm>
            <a:off x="6614736" y="1852780"/>
            <a:ext cx="1316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56" name="Google Shape;156;p29"/>
          <p:cNvSpPr txBox="1"/>
          <p:nvPr>
            <p:ph idx="4" type="subTitle"/>
          </p:nvPr>
        </p:nvSpPr>
        <p:spPr>
          <a:xfrm>
            <a:off x="6116436" y="2250351"/>
            <a:ext cx="2313300" cy="83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7" name="Google Shape;157;p29"/>
          <p:cNvSpPr txBox="1"/>
          <p:nvPr>
            <p:ph idx="5" type="subTitle"/>
          </p:nvPr>
        </p:nvSpPr>
        <p:spPr>
          <a:xfrm>
            <a:off x="3913643" y="2674359"/>
            <a:ext cx="13167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58" name="Google Shape;158;p29"/>
          <p:cNvSpPr txBox="1"/>
          <p:nvPr>
            <p:ph idx="6" type="subTitle"/>
          </p:nvPr>
        </p:nvSpPr>
        <p:spPr>
          <a:xfrm>
            <a:off x="3414443" y="3066644"/>
            <a:ext cx="2315100" cy="83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59" name="Google Shape;159;p29"/>
          <p:cNvPicPr preferRelativeResize="0"/>
          <p:nvPr/>
        </p:nvPicPr>
        <p:blipFill rotWithShape="1">
          <a:blip r:embed="rId3">
            <a:alphaModFix/>
          </a:blip>
          <a:srcRect b="21174" l="75941" r="9272" t="42852"/>
          <a:stretch/>
        </p:blipFill>
        <p:spPr>
          <a:xfrm>
            <a:off x="-9575" y="530725"/>
            <a:ext cx="575025" cy="13295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1_1">
    <p:spTree>
      <p:nvGrpSpPr>
        <p:cNvPr id="160" name="Shape 160"/>
        <p:cNvGrpSpPr/>
        <p:nvPr/>
      </p:nvGrpSpPr>
      <p:grpSpPr>
        <a:xfrm>
          <a:off x="0" y="0"/>
          <a:ext cx="0" cy="0"/>
          <a:chOff x="0" y="0"/>
          <a:chExt cx="0" cy="0"/>
        </a:xfrm>
      </p:grpSpPr>
      <p:pic>
        <p:nvPicPr>
          <p:cNvPr id="161" name="Google Shape;161;p30"/>
          <p:cNvPicPr preferRelativeResize="0"/>
          <p:nvPr/>
        </p:nvPicPr>
        <p:blipFill>
          <a:blip r:embed="rId2">
            <a:alphaModFix/>
          </a:blip>
          <a:stretch>
            <a:fillRect/>
          </a:stretch>
        </p:blipFill>
        <p:spPr>
          <a:xfrm>
            <a:off x="0" y="-29"/>
            <a:ext cx="9144000" cy="5143552"/>
          </a:xfrm>
          <a:prstGeom prst="rect">
            <a:avLst/>
          </a:prstGeom>
          <a:noFill/>
          <a:ln>
            <a:noFill/>
          </a:ln>
        </p:spPr>
      </p:pic>
      <p:sp>
        <p:nvSpPr>
          <p:cNvPr id="162" name="Google Shape;162;p30"/>
          <p:cNvSpPr txBox="1"/>
          <p:nvPr>
            <p:ph type="title"/>
          </p:nvPr>
        </p:nvSpPr>
        <p:spPr>
          <a:xfrm>
            <a:off x="713250" y="539500"/>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63" name="Google Shape;163;p30"/>
          <p:cNvSpPr txBox="1"/>
          <p:nvPr>
            <p:ph idx="1" type="subTitle"/>
          </p:nvPr>
        </p:nvSpPr>
        <p:spPr>
          <a:xfrm>
            <a:off x="740463" y="3443055"/>
            <a:ext cx="20484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64" name="Google Shape;164;p30"/>
          <p:cNvSpPr txBox="1"/>
          <p:nvPr>
            <p:ph idx="2" type="subTitle"/>
          </p:nvPr>
        </p:nvSpPr>
        <p:spPr>
          <a:xfrm>
            <a:off x="754263" y="3839636"/>
            <a:ext cx="2020800" cy="7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5" name="Google Shape;165;p30"/>
          <p:cNvSpPr txBox="1"/>
          <p:nvPr>
            <p:ph idx="3" type="subTitle"/>
          </p:nvPr>
        </p:nvSpPr>
        <p:spPr>
          <a:xfrm>
            <a:off x="6355137" y="3443055"/>
            <a:ext cx="20484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66" name="Google Shape;166;p30"/>
          <p:cNvSpPr txBox="1"/>
          <p:nvPr>
            <p:ph idx="4" type="subTitle"/>
          </p:nvPr>
        </p:nvSpPr>
        <p:spPr>
          <a:xfrm>
            <a:off x="6368937" y="3839636"/>
            <a:ext cx="2020800" cy="7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7" name="Google Shape;167;p30"/>
          <p:cNvSpPr txBox="1"/>
          <p:nvPr>
            <p:ph idx="5" type="subTitle"/>
          </p:nvPr>
        </p:nvSpPr>
        <p:spPr>
          <a:xfrm>
            <a:off x="3547800" y="3443055"/>
            <a:ext cx="20484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68" name="Google Shape;168;p30"/>
          <p:cNvSpPr txBox="1"/>
          <p:nvPr>
            <p:ph idx="6" type="subTitle"/>
          </p:nvPr>
        </p:nvSpPr>
        <p:spPr>
          <a:xfrm>
            <a:off x="3559350" y="3839636"/>
            <a:ext cx="2025300" cy="7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pic>
        <p:nvPicPr>
          <p:cNvPr id="19" name="Google Shape;19;p4"/>
          <p:cNvPicPr preferRelativeResize="0"/>
          <p:nvPr/>
        </p:nvPicPr>
        <p:blipFill>
          <a:blip r:embed="rId2">
            <a:alphaModFix/>
          </a:blip>
          <a:stretch>
            <a:fillRect/>
          </a:stretch>
        </p:blipFill>
        <p:spPr>
          <a:xfrm>
            <a:off x="0" y="-21876"/>
            <a:ext cx="9144000" cy="5223775"/>
          </a:xfrm>
          <a:prstGeom prst="rect">
            <a:avLst/>
          </a:prstGeom>
          <a:noFill/>
          <a:ln>
            <a:noFill/>
          </a:ln>
        </p:spPr>
      </p:pic>
      <p:sp>
        <p:nvSpPr>
          <p:cNvPr id="20" name="Google Shape;20;p4"/>
          <p:cNvSpPr txBox="1"/>
          <p:nvPr>
            <p:ph type="title"/>
          </p:nvPr>
        </p:nvSpPr>
        <p:spPr>
          <a:xfrm>
            <a:off x="713225" y="539500"/>
            <a:ext cx="77175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2"/>
              </a:buClr>
              <a:buSzPts val="3200"/>
              <a:buNone/>
              <a:defRPr/>
            </a:lvl1pPr>
            <a:lvl2pPr lvl="1" rtl="0">
              <a:lnSpc>
                <a:spcPct val="100000"/>
              </a:lnSpc>
              <a:spcBef>
                <a:spcPts val="0"/>
              </a:spcBef>
              <a:spcAft>
                <a:spcPts val="0"/>
              </a:spcAft>
              <a:buClr>
                <a:schemeClr val="lt2"/>
              </a:buClr>
              <a:buSzPts val="2800"/>
              <a:buNone/>
              <a:defRPr>
                <a:solidFill>
                  <a:schemeClr val="lt2"/>
                </a:solidFill>
              </a:defRPr>
            </a:lvl2pPr>
            <a:lvl3pPr lvl="2" rtl="0">
              <a:lnSpc>
                <a:spcPct val="100000"/>
              </a:lnSpc>
              <a:spcBef>
                <a:spcPts val="0"/>
              </a:spcBef>
              <a:spcAft>
                <a:spcPts val="0"/>
              </a:spcAft>
              <a:buClr>
                <a:schemeClr val="lt2"/>
              </a:buClr>
              <a:buSzPts val="2800"/>
              <a:buNone/>
              <a:defRPr>
                <a:solidFill>
                  <a:schemeClr val="lt2"/>
                </a:solidFill>
              </a:defRPr>
            </a:lvl3pPr>
            <a:lvl4pPr lvl="3" rtl="0">
              <a:lnSpc>
                <a:spcPct val="100000"/>
              </a:lnSpc>
              <a:spcBef>
                <a:spcPts val="0"/>
              </a:spcBef>
              <a:spcAft>
                <a:spcPts val="0"/>
              </a:spcAft>
              <a:buClr>
                <a:schemeClr val="lt2"/>
              </a:buClr>
              <a:buSzPts val="2800"/>
              <a:buNone/>
              <a:defRPr>
                <a:solidFill>
                  <a:schemeClr val="lt2"/>
                </a:solidFill>
              </a:defRPr>
            </a:lvl4pPr>
            <a:lvl5pPr lvl="4" rtl="0">
              <a:lnSpc>
                <a:spcPct val="100000"/>
              </a:lnSpc>
              <a:spcBef>
                <a:spcPts val="0"/>
              </a:spcBef>
              <a:spcAft>
                <a:spcPts val="0"/>
              </a:spcAft>
              <a:buClr>
                <a:schemeClr val="lt2"/>
              </a:buClr>
              <a:buSzPts val="2800"/>
              <a:buNone/>
              <a:defRPr>
                <a:solidFill>
                  <a:schemeClr val="lt2"/>
                </a:solidFill>
              </a:defRPr>
            </a:lvl5pPr>
            <a:lvl6pPr lvl="5" rtl="0">
              <a:lnSpc>
                <a:spcPct val="100000"/>
              </a:lnSpc>
              <a:spcBef>
                <a:spcPts val="0"/>
              </a:spcBef>
              <a:spcAft>
                <a:spcPts val="0"/>
              </a:spcAft>
              <a:buClr>
                <a:schemeClr val="lt2"/>
              </a:buClr>
              <a:buSzPts val="2800"/>
              <a:buNone/>
              <a:defRPr>
                <a:solidFill>
                  <a:schemeClr val="lt2"/>
                </a:solidFill>
              </a:defRPr>
            </a:lvl6pPr>
            <a:lvl7pPr lvl="6" rtl="0">
              <a:lnSpc>
                <a:spcPct val="100000"/>
              </a:lnSpc>
              <a:spcBef>
                <a:spcPts val="0"/>
              </a:spcBef>
              <a:spcAft>
                <a:spcPts val="0"/>
              </a:spcAft>
              <a:buClr>
                <a:schemeClr val="lt2"/>
              </a:buClr>
              <a:buSzPts val="2800"/>
              <a:buNone/>
              <a:defRPr>
                <a:solidFill>
                  <a:schemeClr val="lt2"/>
                </a:solidFill>
              </a:defRPr>
            </a:lvl7pPr>
            <a:lvl8pPr lvl="7" rtl="0">
              <a:lnSpc>
                <a:spcPct val="100000"/>
              </a:lnSpc>
              <a:spcBef>
                <a:spcPts val="0"/>
              </a:spcBef>
              <a:spcAft>
                <a:spcPts val="0"/>
              </a:spcAft>
              <a:buClr>
                <a:schemeClr val="lt2"/>
              </a:buClr>
              <a:buSzPts val="2800"/>
              <a:buNone/>
              <a:defRPr>
                <a:solidFill>
                  <a:schemeClr val="lt2"/>
                </a:solidFill>
              </a:defRPr>
            </a:lvl8pPr>
            <a:lvl9pPr lvl="8" rtl="0">
              <a:lnSpc>
                <a:spcPct val="100000"/>
              </a:lnSpc>
              <a:spcBef>
                <a:spcPts val="0"/>
              </a:spcBef>
              <a:spcAft>
                <a:spcPts val="0"/>
              </a:spcAft>
              <a:buClr>
                <a:schemeClr val="lt2"/>
              </a:buClr>
              <a:buSzPts val="2800"/>
              <a:buNone/>
              <a:defRPr>
                <a:solidFill>
                  <a:schemeClr val="lt2"/>
                </a:solidFill>
              </a:defRPr>
            </a:lvl9pPr>
          </a:lstStyle>
          <a:p/>
        </p:txBody>
      </p:sp>
      <p:sp>
        <p:nvSpPr>
          <p:cNvPr id="21" name="Google Shape;21;p4"/>
          <p:cNvSpPr txBox="1"/>
          <p:nvPr>
            <p:ph idx="1" type="body"/>
          </p:nvPr>
        </p:nvSpPr>
        <p:spPr>
          <a:xfrm>
            <a:off x="713225" y="1371600"/>
            <a:ext cx="2811600" cy="1048200"/>
          </a:xfrm>
          <a:prstGeom prst="rect">
            <a:avLst/>
          </a:prstGeom>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i="0" sz="1400"/>
            </a:lvl1pPr>
            <a:lvl2pPr indent="-304800" lvl="1" marL="914400" rtl="0">
              <a:lnSpc>
                <a:spcPct val="100000"/>
              </a:lnSpc>
              <a:spcBef>
                <a:spcPts val="0"/>
              </a:spcBef>
              <a:spcAft>
                <a:spcPts val="0"/>
              </a:spcAft>
              <a:buSzPts val="1200"/>
              <a:buChar char="○"/>
              <a:defRPr sz="1200"/>
            </a:lvl2pPr>
            <a:lvl3pPr indent="-304800" lvl="2" marL="1371600" rtl="0">
              <a:lnSpc>
                <a:spcPct val="100000"/>
              </a:lnSpc>
              <a:spcBef>
                <a:spcPts val="0"/>
              </a:spcBef>
              <a:spcAft>
                <a:spcPts val="0"/>
              </a:spcAft>
              <a:buSzPts val="1200"/>
              <a:buChar char="■"/>
              <a:defRPr sz="1200"/>
            </a:lvl3pPr>
            <a:lvl4pPr indent="-304800" lvl="3" marL="1828800" rtl="0">
              <a:lnSpc>
                <a:spcPct val="100000"/>
              </a:lnSpc>
              <a:spcBef>
                <a:spcPts val="0"/>
              </a:spcBef>
              <a:spcAft>
                <a:spcPts val="0"/>
              </a:spcAft>
              <a:buSzPts val="1200"/>
              <a:buChar char="●"/>
              <a:defRPr sz="1200"/>
            </a:lvl4pPr>
            <a:lvl5pPr indent="-304800" lvl="4" marL="2286000" rtl="0">
              <a:lnSpc>
                <a:spcPct val="100000"/>
              </a:lnSpc>
              <a:spcBef>
                <a:spcPts val="0"/>
              </a:spcBef>
              <a:spcAft>
                <a:spcPts val="0"/>
              </a:spcAft>
              <a:buSzPts val="1200"/>
              <a:buChar char="○"/>
              <a:defRPr sz="1200"/>
            </a:lvl5pPr>
            <a:lvl6pPr indent="-304800" lvl="5" marL="2743200" rtl="0">
              <a:lnSpc>
                <a:spcPct val="100000"/>
              </a:lnSpc>
              <a:spcBef>
                <a:spcPts val="0"/>
              </a:spcBef>
              <a:spcAft>
                <a:spcPts val="0"/>
              </a:spcAft>
              <a:buSzPts val="1200"/>
              <a:buChar char="■"/>
              <a:defRPr sz="1200"/>
            </a:lvl6pPr>
            <a:lvl7pPr indent="-304800" lvl="6" marL="3200400" rtl="0">
              <a:lnSpc>
                <a:spcPct val="100000"/>
              </a:lnSpc>
              <a:spcBef>
                <a:spcPts val="0"/>
              </a:spcBef>
              <a:spcAft>
                <a:spcPts val="0"/>
              </a:spcAft>
              <a:buSzPts val="1200"/>
              <a:buChar char="●"/>
              <a:defRPr sz="1200"/>
            </a:lvl7pPr>
            <a:lvl8pPr indent="-304800" lvl="7" marL="3657600" rtl="0">
              <a:lnSpc>
                <a:spcPct val="100000"/>
              </a:lnSpc>
              <a:spcBef>
                <a:spcPts val="0"/>
              </a:spcBef>
              <a:spcAft>
                <a:spcPts val="0"/>
              </a:spcAft>
              <a:buSzPts val="1200"/>
              <a:buChar char="○"/>
              <a:defRPr sz="1200"/>
            </a:lvl8pPr>
            <a:lvl9pPr indent="-304800" lvl="8" marL="4114800" rtl="0">
              <a:lnSpc>
                <a:spcPct val="100000"/>
              </a:lnSpc>
              <a:spcBef>
                <a:spcPts val="0"/>
              </a:spcBef>
              <a:spcAft>
                <a:spcPts val="0"/>
              </a:spcAft>
              <a:buSzPts val="1200"/>
              <a:buChar char="■"/>
              <a:defRPr sz="1200"/>
            </a:lvl9pPr>
          </a:lstStyle>
          <a:p/>
        </p:txBody>
      </p:sp>
      <p:pic>
        <p:nvPicPr>
          <p:cNvPr id="22" name="Google Shape;22;p4"/>
          <p:cNvPicPr preferRelativeResize="0"/>
          <p:nvPr/>
        </p:nvPicPr>
        <p:blipFill rotWithShape="1">
          <a:blip r:embed="rId3">
            <a:alphaModFix/>
          </a:blip>
          <a:srcRect b="0" l="67507" r="0" t="0"/>
          <a:stretch/>
        </p:blipFill>
        <p:spPr>
          <a:xfrm rot="-5400000">
            <a:off x="2295499" y="2727325"/>
            <a:ext cx="914176" cy="4078724"/>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
    <p:spTree>
      <p:nvGrpSpPr>
        <p:cNvPr id="169" name="Shape 169"/>
        <p:cNvGrpSpPr/>
        <p:nvPr/>
      </p:nvGrpSpPr>
      <p:grpSpPr>
        <a:xfrm>
          <a:off x="0" y="0"/>
          <a:ext cx="0" cy="0"/>
          <a:chOff x="0" y="0"/>
          <a:chExt cx="0" cy="0"/>
        </a:xfrm>
      </p:grpSpPr>
      <p:pic>
        <p:nvPicPr>
          <p:cNvPr id="170" name="Google Shape;170;p3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1" name="Google Shape;171;p31"/>
          <p:cNvSpPr txBox="1"/>
          <p:nvPr>
            <p:ph type="title"/>
          </p:nvPr>
        </p:nvSpPr>
        <p:spPr>
          <a:xfrm>
            <a:off x="713250" y="539496"/>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72" name="Google Shape;172;p31"/>
          <p:cNvSpPr txBox="1"/>
          <p:nvPr>
            <p:ph idx="1" type="subTitle"/>
          </p:nvPr>
        </p:nvSpPr>
        <p:spPr>
          <a:xfrm>
            <a:off x="1339826" y="1693185"/>
            <a:ext cx="18654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73" name="Google Shape;173;p31"/>
          <p:cNvSpPr txBox="1"/>
          <p:nvPr>
            <p:ph idx="2" type="subTitle"/>
          </p:nvPr>
        </p:nvSpPr>
        <p:spPr>
          <a:xfrm>
            <a:off x="1339826" y="2090085"/>
            <a:ext cx="1956900" cy="549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4" name="Google Shape;174;p31"/>
          <p:cNvSpPr txBox="1"/>
          <p:nvPr>
            <p:ph idx="3" type="subTitle"/>
          </p:nvPr>
        </p:nvSpPr>
        <p:spPr>
          <a:xfrm>
            <a:off x="4816228" y="1693185"/>
            <a:ext cx="18654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75" name="Google Shape;175;p31"/>
          <p:cNvSpPr txBox="1"/>
          <p:nvPr>
            <p:ph idx="4" type="subTitle"/>
          </p:nvPr>
        </p:nvSpPr>
        <p:spPr>
          <a:xfrm>
            <a:off x="4816228" y="2090085"/>
            <a:ext cx="1956900" cy="549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6" name="Google Shape;176;p31"/>
          <p:cNvSpPr txBox="1"/>
          <p:nvPr>
            <p:ph idx="5" type="subTitle"/>
          </p:nvPr>
        </p:nvSpPr>
        <p:spPr>
          <a:xfrm>
            <a:off x="2979103" y="3295740"/>
            <a:ext cx="18654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77" name="Google Shape;177;p31"/>
          <p:cNvSpPr txBox="1"/>
          <p:nvPr>
            <p:ph idx="6" type="subTitle"/>
          </p:nvPr>
        </p:nvSpPr>
        <p:spPr>
          <a:xfrm>
            <a:off x="2979103" y="3691465"/>
            <a:ext cx="1956900" cy="549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8" name="Google Shape;178;p31"/>
          <p:cNvSpPr txBox="1"/>
          <p:nvPr>
            <p:ph idx="7" type="subTitle"/>
          </p:nvPr>
        </p:nvSpPr>
        <p:spPr>
          <a:xfrm>
            <a:off x="6455505" y="3295740"/>
            <a:ext cx="1865400" cy="365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79" name="Google Shape;179;p31"/>
          <p:cNvSpPr txBox="1"/>
          <p:nvPr>
            <p:ph idx="8" type="subTitle"/>
          </p:nvPr>
        </p:nvSpPr>
        <p:spPr>
          <a:xfrm>
            <a:off x="6455505" y="3692640"/>
            <a:ext cx="1956900" cy="549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80" name="Google Shape;180;p31"/>
          <p:cNvPicPr preferRelativeResize="0"/>
          <p:nvPr/>
        </p:nvPicPr>
        <p:blipFill rotWithShape="1">
          <a:blip r:embed="rId3">
            <a:alphaModFix/>
          </a:blip>
          <a:srcRect b="0" l="0" r="64777" t="15504"/>
          <a:stretch/>
        </p:blipFill>
        <p:spPr>
          <a:xfrm>
            <a:off x="7409950" y="-76675"/>
            <a:ext cx="1781975" cy="1631224"/>
          </a:xfrm>
          <a:prstGeom prst="rect">
            <a:avLst/>
          </a:prstGeom>
          <a:noFill/>
          <a:ln>
            <a:noFill/>
          </a:ln>
        </p:spPr>
      </p:pic>
      <p:pic>
        <p:nvPicPr>
          <p:cNvPr id="181" name="Google Shape;181;p31"/>
          <p:cNvPicPr preferRelativeResize="0"/>
          <p:nvPr/>
        </p:nvPicPr>
        <p:blipFill rotWithShape="1">
          <a:blip r:embed="rId3">
            <a:alphaModFix/>
          </a:blip>
          <a:srcRect b="81058" l="9844" r="0" t="0"/>
          <a:stretch/>
        </p:blipFill>
        <p:spPr>
          <a:xfrm>
            <a:off x="0" y="4898325"/>
            <a:ext cx="4560976" cy="3657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8">
    <p:spTree>
      <p:nvGrpSpPr>
        <p:cNvPr id="182" name="Shape 182"/>
        <p:cNvGrpSpPr/>
        <p:nvPr/>
      </p:nvGrpSpPr>
      <p:grpSpPr>
        <a:xfrm>
          <a:off x="0" y="0"/>
          <a:ext cx="0" cy="0"/>
          <a:chOff x="0" y="0"/>
          <a:chExt cx="0" cy="0"/>
        </a:xfrm>
      </p:grpSpPr>
      <p:pic>
        <p:nvPicPr>
          <p:cNvPr id="183" name="Google Shape;183;p32"/>
          <p:cNvPicPr preferRelativeResize="0"/>
          <p:nvPr/>
        </p:nvPicPr>
        <p:blipFill>
          <a:blip r:embed="rId2">
            <a:alphaModFix/>
          </a:blip>
          <a:stretch>
            <a:fillRect/>
          </a:stretch>
        </p:blipFill>
        <p:spPr>
          <a:xfrm>
            <a:off x="0" y="876"/>
            <a:ext cx="9144000" cy="5143525"/>
          </a:xfrm>
          <a:prstGeom prst="rect">
            <a:avLst/>
          </a:prstGeom>
          <a:noFill/>
          <a:ln>
            <a:noFill/>
          </a:ln>
        </p:spPr>
      </p:pic>
      <p:sp>
        <p:nvSpPr>
          <p:cNvPr id="184" name="Google Shape;184;p32"/>
          <p:cNvSpPr txBox="1"/>
          <p:nvPr>
            <p:ph type="title"/>
          </p:nvPr>
        </p:nvSpPr>
        <p:spPr>
          <a:xfrm>
            <a:off x="713250" y="539496"/>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85" name="Google Shape;185;p32"/>
          <p:cNvSpPr txBox="1"/>
          <p:nvPr>
            <p:ph idx="1" type="subTitle"/>
          </p:nvPr>
        </p:nvSpPr>
        <p:spPr>
          <a:xfrm>
            <a:off x="850119" y="1921708"/>
            <a:ext cx="1773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86" name="Google Shape;186;p32"/>
          <p:cNvSpPr txBox="1"/>
          <p:nvPr>
            <p:ph idx="2" type="subTitle"/>
          </p:nvPr>
        </p:nvSpPr>
        <p:spPr>
          <a:xfrm>
            <a:off x="714069" y="2318608"/>
            <a:ext cx="2046000" cy="5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32"/>
          <p:cNvSpPr txBox="1"/>
          <p:nvPr>
            <p:ph idx="3" type="subTitle"/>
          </p:nvPr>
        </p:nvSpPr>
        <p:spPr>
          <a:xfrm>
            <a:off x="3685045" y="1917295"/>
            <a:ext cx="1773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88" name="Google Shape;188;p32"/>
          <p:cNvSpPr txBox="1"/>
          <p:nvPr>
            <p:ph idx="4" type="subTitle"/>
          </p:nvPr>
        </p:nvSpPr>
        <p:spPr>
          <a:xfrm>
            <a:off x="3548995" y="2314195"/>
            <a:ext cx="2046000" cy="5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9" name="Google Shape;189;p32"/>
          <p:cNvSpPr txBox="1"/>
          <p:nvPr>
            <p:ph idx="5" type="subTitle"/>
          </p:nvPr>
        </p:nvSpPr>
        <p:spPr>
          <a:xfrm>
            <a:off x="6519981" y="1921708"/>
            <a:ext cx="1773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90" name="Google Shape;190;p32"/>
          <p:cNvSpPr txBox="1"/>
          <p:nvPr>
            <p:ph idx="6" type="subTitle"/>
          </p:nvPr>
        </p:nvSpPr>
        <p:spPr>
          <a:xfrm>
            <a:off x="6383931" y="2318608"/>
            <a:ext cx="2046000" cy="5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32"/>
          <p:cNvSpPr txBox="1"/>
          <p:nvPr>
            <p:ph idx="7" type="subTitle"/>
          </p:nvPr>
        </p:nvSpPr>
        <p:spPr>
          <a:xfrm>
            <a:off x="850119" y="3592961"/>
            <a:ext cx="1773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92" name="Google Shape;192;p32"/>
          <p:cNvSpPr txBox="1"/>
          <p:nvPr>
            <p:ph idx="8" type="subTitle"/>
          </p:nvPr>
        </p:nvSpPr>
        <p:spPr>
          <a:xfrm>
            <a:off x="714069" y="3989861"/>
            <a:ext cx="2046000" cy="5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32"/>
          <p:cNvSpPr txBox="1"/>
          <p:nvPr>
            <p:ph idx="9" type="subTitle"/>
          </p:nvPr>
        </p:nvSpPr>
        <p:spPr>
          <a:xfrm>
            <a:off x="3685045" y="3595333"/>
            <a:ext cx="1773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94" name="Google Shape;194;p32"/>
          <p:cNvSpPr txBox="1"/>
          <p:nvPr>
            <p:ph idx="13" type="subTitle"/>
          </p:nvPr>
        </p:nvSpPr>
        <p:spPr>
          <a:xfrm>
            <a:off x="3548995" y="3992233"/>
            <a:ext cx="2046000" cy="5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5" name="Google Shape;195;p32"/>
          <p:cNvSpPr txBox="1"/>
          <p:nvPr>
            <p:ph idx="14" type="subTitle"/>
          </p:nvPr>
        </p:nvSpPr>
        <p:spPr>
          <a:xfrm>
            <a:off x="6519981" y="3592961"/>
            <a:ext cx="17739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Font typeface="Spline Sans"/>
              <a:buNone/>
              <a:defRPr i="0" sz="2100">
                <a:latin typeface="Spline Sans"/>
                <a:ea typeface="Spline Sans"/>
                <a:cs typeface="Spline Sans"/>
                <a:sym typeface="Spline Sans"/>
              </a:defRPr>
            </a:lvl1pPr>
            <a:lvl2pPr lvl="1" rtl="0" algn="ctr">
              <a:spcBef>
                <a:spcPts val="0"/>
              </a:spcBef>
              <a:spcAft>
                <a:spcPts val="0"/>
              </a:spcAft>
              <a:buSzPts val="2100"/>
              <a:buFont typeface="Spline Sans"/>
              <a:buNone/>
              <a:defRPr sz="2100">
                <a:latin typeface="Spline Sans"/>
                <a:ea typeface="Spline Sans"/>
                <a:cs typeface="Spline Sans"/>
                <a:sym typeface="Spline Sans"/>
              </a:defRPr>
            </a:lvl2pPr>
            <a:lvl3pPr lvl="2" rtl="0" algn="ctr">
              <a:spcBef>
                <a:spcPts val="0"/>
              </a:spcBef>
              <a:spcAft>
                <a:spcPts val="0"/>
              </a:spcAft>
              <a:buSzPts val="2100"/>
              <a:buFont typeface="Spline Sans"/>
              <a:buNone/>
              <a:defRPr sz="2100">
                <a:latin typeface="Spline Sans"/>
                <a:ea typeface="Spline Sans"/>
                <a:cs typeface="Spline Sans"/>
                <a:sym typeface="Spline Sans"/>
              </a:defRPr>
            </a:lvl3pPr>
            <a:lvl4pPr lvl="3" rtl="0" algn="ctr">
              <a:spcBef>
                <a:spcPts val="0"/>
              </a:spcBef>
              <a:spcAft>
                <a:spcPts val="0"/>
              </a:spcAft>
              <a:buSzPts val="2100"/>
              <a:buFont typeface="Spline Sans"/>
              <a:buNone/>
              <a:defRPr sz="2100">
                <a:latin typeface="Spline Sans"/>
                <a:ea typeface="Spline Sans"/>
                <a:cs typeface="Spline Sans"/>
                <a:sym typeface="Spline Sans"/>
              </a:defRPr>
            </a:lvl4pPr>
            <a:lvl5pPr lvl="4" rtl="0" algn="ctr">
              <a:spcBef>
                <a:spcPts val="0"/>
              </a:spcBef>
              <a:spcAft>
                <a:spcPts val="0"/>
              </a:spcAft>
              <a:buSzPts val="2100"/>
              <a:buFont typeface="Spline Sans"/>
              <a:buNone/>
              <a:defRPr sz="2100">
                <a:latin typeface="Spline Sans"/>
                <a:ea typeface="Spline Sans"/>
                <a:cs typeface="Spline Sans"/>
                <a:sym typeface="Spline Sans"/>
              </a:defRPr>
            </a:lvl5pPr>
            <a:lvl6pPr lvl="5" rtl="0" algn="ctr">
              <a:spcBef>
                <a:spcPts val="0"/>
              </a:spcBef>
              <a:spcAft>
                <a:spcPts val="0"/>
              </a:spcAft>
              <a:buSzPts val="2100"/>
              <a:buFont typeface="Spline Sans"/>
              <a:buNone/>
              <a:defRPr sz="2100">
                <a:latin typeface="Spline Sans"/>
                <a:ea typeface="Spline Sans"/>
                <a:cs typeface="Spline Sans"/>
                <a:sym typeface="Spline Sans"/>
              </a:defRPr>
            </a:lvl6pPr>
            <a:lvl7pPr lvl="6" rtl="0" algn="ctr">
              <a:spcBef>
                <a:spcPts val="0"/>
              </a:spcBef>
              <a:spcAft>
                <a:spcPts val="0"/>
              </a:spcAft>
              <a:buSzPts val="2100"/>
              <a:buFont typeface="Spline Sans"/>
              <a:buNone/>
              <a:defRPr sz="2100">
                <a:latin typeface="Spline Sans"/>
                <a:ea typeface="Spline Sans"/>
                <a:cs typeface="Spline Sans"/>
                <a:sym typeface="Spline Sans"/>
              </a:defRPr>
            </a:lvl7pPr>
            <a:lvl8pPr lvl="7" rtl="0" algn="ctr">
              <a:spcBef>
                <a:spcPts val="0"/>
              </a:spcBef>
              <a:spcAft>
                <a:spcPts val="0"/>
              </a:spcAft>
              <a:buSzPts val="2100"/>
              <a:buFont typeface="Spline Sans"/>
              <a:buNone/>
              <a:defRPr sz="2100">
                <a:latin typeface="Spline Sans"/>
                <a:ea typeface="Spline Sans"/>
                <a:cs typeface="Spline Sans"/>
                <a:sym typeface="Spline Sans"/>
              </a:defRPr>
            </a:lvl8pPr>
            <a:lvl9pPr lvl="8" rtl="0" algn="ctr">
              <a:spcBef>
                <a:spcPts val="0"/>
              </a:spcBef>
              <a:spcAft>
                <a:spcPts val="0"/>
              </a:spcAft>
              <a:buSzPts val="2100"/>
              <a:buFont typeface="Spline Sans"/>
              <a:buNone/>
              <a:defRPr sz="2100">
                <a:latin typeface="Spline Sans"/>
                <a:ea typeface="Spline Sans"/>
                <a:cs typeface="Spline Sans"/>
                <a:sym typeface="Spline Sans"/>
              </a:defRPr>
            </a:lvl9pPr>
          </a:lstStyle>
          <a:p/>
        </p:txBody>
      </p:sp>
      <p:sp>
        <p:nvSpPr>
          <p:cNvPr id="196" name="Google Shape;196;p32"/>
          <p:cNvSpPr txBox="1"/>
          <p:nvPr>
            <p:ph idx="15" type="subTitle"/>
          </p:nvPr>
        </p:nvSpPr>
        <p:spPr>
          <a:xfrm>
            <a:off x="6383931" y="3989861"/>
            <a:ext cx="2046000" cy="54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97" name="Google Shape;197;p32"/>
          <p:cNvPicPr preferRelativeResize="0"/>
          <p:nvPr/>
        </p:nvPicPr>
        <p:blipFill rotWithShape="1">
          <a:blip r:embed="rId3">
            <a:alphaModFix/>
          </a:blip>
          <a:srcRect b="0" l="0" r="0" t="89091"/>
          <a:stretch/>
        </p:blipFill>
        <p:spPr>
          <a:xfrm rot="10800000">
            <a:off x="2760075" y="4921414"/>
            <a:ext cx="4070850" cy="273600"/>
          </a:xfrm>
          <a:prstGeom prst="rect">
            <a:avLst/>
          </a:prstGeom>
          <a:noFill/>
          <a:ln>
            <a:noFill/>
          </a:ln>
        </p:spPr>
      </p:pic>
      <p:pic>
        <p:nvPicPr>
          <p:cNvPr id="198" name="Google Shape;198;p32"/>
          <p:cNvPicPr preferRelativeResize="0"/>
          <p:nvPr/>
        </p:nvPicPr>
        <p:blipFill rotWithShape="1">
          <a:blip r:embed="rId3">
            <a:alphaModFix/>
          </a:blip>
          <a:srcRect b="74495" l="0" r="0" t="0"/>
          <a:stretch/>
        </p:blipFill>
        <p:spPr>
          <a:xfrm rot="10800000">
            <a:off x="2760075" y="-38352"/>
            <a:ext cx="4070850" cy="57785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5">
    <p:spTree>
      <p:nvGrpSpPr>
        <p:cNvPr id="199" name="Shape 199"/>
        <p:cNvGrpSpPr/>
        <p:nvPr/>
      </p:nvGrpSpPr>
      <p:grpSpPr>
        <a:xfrm>
          <a:off x="0" y="0"/>
          <a:ext cx="0" cy="0"/>
          <a:chOff x="0" y="0"/>
          <a:chExt cx="0" cy="0"/>
        </a:xfrm>
      </p:grpSpPr>
      <p:pic>
        <p:nvPicPr>
          <p:cNvPr id="200" name="Google Shape;200;p33"/>
          <p:cNvPicPr preferRelativeResize="0"/>
          <p:nvPr/>
        </p:nvPicPr>
        <p:blipFill>
          <a:blip r:embed="rId2">
            <a:alphaModFix/>
          </a:blip>
          <a:stretch>
            <a:fillRect/>
          </a:stretch>
        </p:blipFill>
        <p:spPr>
          <a:xfrm>
            <a:off x="-9575" y="0"/>
            <a:ext cx="9144000" cy="5143498"/>
          </a:xfrm>
          <a:prstGeom prst="rect">
            <a:avLst/>
          </a:prstGeom>
          <a:noFill/>
          <a:ln>
            <a:noFill/>
          </a:ln>
        </p:spPr>
      </p:pic>
      <p:sp>
        <p:nvSpPr>
          <p:cNvPr id="201" name="Google Shape;201;p33"/>
          <p:cNvSpPr txBox="1"/>
          <p:nvPr>
            <p:ph hasCustomPrompt="1" type="title"/>
          </p:nvPr>
        </p:nvSpPr>
        <p:spPr>
          <a:xfrm>
            <a:off x="1032515" y="764292"/>
            <a:ext cx="26172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4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202" name="Google Shape;202;p33"/>
          <p:cNvSpPr txBox="1"/>
          <p:nvPr>
            <p:ph idx="1" type="subTitle"/>
          </p:nvPr>
        </p:nvSpPr>
        <p:spPr>
          <a:xfrm>
            <a:off x="718115" y="1258272"/>
            <a:ext cx="3246000" cy="365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3"/>
          <p:cNvSpPr txBox="1"/>
          <p:nvPr>
            <p:ph hasCustomPrompt="1" idx="2" type="title"/>
          </p:nvPr>
        </p:nvSpPr>
        <p:spPr>
          <a:xfrm>
            <a:off x="3281465" y="2143529"/>
            <a:ext cx="26151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4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204" name="Google Shape;204;p33"/>
          <p:cNvSpPr txBox="1"/>
          <p:nvPr>
            <p:ph idx="3" type="subTitle"/>
          </p:nvPr>
        </p:nvSpPr>
        <p:spPr>
          <a:xfrm>
            <a:off x="2966015" y="2635890"/>
            <a:ext cx="3246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5" name="Google Shape;205;p33"/>
          <p:cNvSpPr txBox="1"/>
          <p:nvPr>
            <p:ph hasCustomPrompt="1" idx="4" type="title"/>
          </p:nvPr>
        </p:nvSpPr>
        <p:spPr>
          <a:xfrm>
            <a:off x="5495335" y="3522766"/>
            <a:ext cx="26151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400"/>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206" name="Google Shape;206;p33"/>
          <p:cNvSpPr txBox="1"/>
          <p:nvPr>
            <p:ph idx="5" type="subTitle"/>
          </p:nvPr>
        </p:nvSpPr>
        <p:spPr>
          <a:xfrm>
            <a:off x="5179885" y="4013500"/>
            <a:ext cx="3246000" cy="36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2">
    <p:spTree>
      <p:nvGrpSpPr>
        <p:cNvPr id="207" name="Shape 207"/>
        <p:cNvGrpSpPr/>
        <p:nvPr/>
      </p:nvGrpSpPr>
      <p:grpSpPr>
        <a:xfrm>
          <a:off x="0" y="0"/>
          <a:ext cx="0" cy="0"/>
          <a:chOff x="0" y="0"/>
          <a:chExt cx="0" cy="0"/>
        </a:xfrm>
      </p:grpSpPr>
      <p:pic>
        <p:nvPicPr>
          <p:cNvPr id="208" name="Google Shape;208;p34"/>
          <p:cNvPicPr preferRelativeResize="0"/>
          <p:nvPr/>
        </p:nvPicPr>
        <p:blipFill>
          <a:blip r:embed="rId2">
            <a:alphaModFix/>
          </a:blip>
          <a:stretch>
            <a:fillRect/>
          </a:stretch>
        </p:blipFill>
        <p:spPr>
          <a:xfrm>
            <a:off x="0" y="-10"/>
            <a:ext cx="9144000" cy="5143509"/>
          </a:xfrm>
          <a:prstGeom prst="rect">
            <a:avLst/>
          </a:prstGeom>
          <a:noFill/>
          <a:ln>
            <a:noFill/>
          </a:ln>
        </p:spPr>
      </p:pic>
      <p:pic>
        <p:nvPicPr>
          <p:cNvPr id="209" name="Google Shape;209;p34"/>
          <p:cNvPicPr preferRelativeResize="0"/>
          <p:nvPr/>
        </p:nvPicPr>
        <p:blipFill rotWithShape="1">
          <a:blip r:embed="rId3">
            <a:alphaModFix/>
          </a:blip>
          <a:srcRect b="0" l="0" r="0" t="-229924"/>
          <a:stretch/>
        </p:blipFill>
        <p:spPr>
          <a:xfrm>
            <a:off x="6110724" y="-1469650"/>
            <a:ext cx="3033276" cy="2012425"/>
          </a:xfrm>
          <a:prstGeom prst="rect">
            <a:avLst/>
          </a:prstGeom>
          <a:noFill/>
          <a:ln>
            <a:noFill/>
          </a:ln>
        </p:spPr>
      </p:pic>
      <p:pic>
        <p:nvPicPr>
          <p:cNvPr id="210" name="Google Shape;210;p34"/>
          <p:cNvPicPr preferRelativeResize="0"/>
          <p:nvPr/>
        </p:nvPicPr>
        <p:blipFill rotWithShape="1">
          <a:blip r:embed="rId3">
            <a:alphaModFix/>
          </a:blip>
          <a:srcRect b="71313" l="0" r="0" t="0"/>
          <a:stretch/>
        </p:blipFill>
        <p:spPr>
          <a:xfrm>
            <a:off x="-9585" y="4617725"/>
            <a:ext cx="3033276" cy="577301"/>
          </a:xfrm>
          <a:prstGeom prst="rect">
            <a:avLst/>
          </a:prstGeom>
          <a:noFill/>
          <a:ln>
            <a:noFill/>
          </a:ln>
        </p:spPr>
      </p:pic>
      <p:sp>
        <p:nvSpPr>
          <p:cNvPr id="211" name="Google Shape;211;p34"/>
          <p:cNvSpPr txBox="1"/>
          <p:nvPr>
            <p:ph idx="1" type="subTitle"/>
          </p:nvPr>
        </p:nvSpPr>
        <p:spPr>
          <a:xfrm>
            <a:off x="804911" y="3388496"/>
            <a:ext cx="2167500" cy="10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2" name="Google Shape;212;p34"/>
          <p:cNvSpPr txBox="1"/>
          <p:nvPr>
            <p:ph type="title"/>
          </p:nvPr>
        </p:nvSpPr>
        <p:spPr>
          <a:xfrm>
            <a:off x="713250" y="539496"/>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213" name="Google Shape;213;p34"/>
          <p:cNvSpPr txBox="1"/>
          <p:nvPr>
            <p:ph idx="2" type="subTitle"/>
          </p:nvPr>
        </p:nvSpPr>
        <p:spPr>
          <a:xfrm>
            <a:off x="3488250" y="3388496"/>
            <a:ext cx="2167500" cy="10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34"/>
          <p:cNvSpPr txBox="1"/>
          <p:nvPr>
            <p:ph hasCustomPrompt="1" idx="3" type="title"/>
          </p:nvPr>
        </p:nvSpPr>
        <p:spPr>
          <a:xfrm>
            <a:off x="1367411" y="1813114"/>
            <a:ext cx="1042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215" name="Google Shape;215;p34"/>
          <p:cNvSpPr txBox="1"/>
          <p:nvPr>
            <p:ph idx="4" type="subTitle"/>
          </p:nvPr>
        </p:nvSpPr>
        <p:spPr>
          <a:xfrm>
            <a:off x="6171589" y="3388496"/>
            <a:ext cx="2167500" cy="10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34"/>
          <p:cNvSpPr txBox="1"/>
          <p:nvPr>
            <p:ph idx="5" type="subTitle"/>
          </p:nvPr>
        </p:nvSpPr>
        <p:spPr>
          <a:xfrm>
            <a:off x="1216511" y="2934313"/>
            <a:ext cx="13443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i="0" sz="21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217" name="Google Shape;217;p34"/>
          <p:cNvSpPr txBox="1"/>
          <p:nvPr>
            <p:ph idx="6" type="subTitle"/>
          </p:nvPr>
        </p:nvSpPr>
        <p:spPr>
          <a:xfrm>
            <a:off x="3899850" y="2934308"/>
            <a:ext cx="13443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i="0" sz="21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218" name="Google Shape;218;p34"/>
          <p:cNvSpPr txBox="1"/>
          <p:nvPr>
            <p:ph idx="7" type="subTitle"/>
          </p:nvPr>
        </p:nvSpPr>
        <p:spPr>
          <a:xfrm>
            <a:off x="6583189" y="2932024"/>
            <a:ext cx="13443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i="0" sz="21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p:txBody>
      </p:sp>
      <p:sp>
        <p:nvSpPr>
          <p:cNvPr id="219" name="Google Shape;219;p34"/>
          <p:cNvSpPr txBox="1"/>
          <p:nvPr>
            <p:ph hasCustomPrompt="1" idx="8" type="title"/>
          </p:nvPr>
        </p:nvSpPr>
        <p:spPr>
          <a:xfrm>
            <a:off x="4050750" y="1813089"/>
            <a:ext cx="1042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220" name="Google Shape;220;p34"/>
          <p:cNvSpPr txBox="1"/>
          <p:nvPr>
            <p:ph hasCustomPrompt="1" idx="9" type="title"/>
          </p:nvPr>
        </p:nvSpPr>
        <p:spPr>
          <a:xfrm>
            <a:off x="6734089" y="1811951"/>
            <a:ext cx="1042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221" name="Shape 221"/>
        <p:cNvGrpSpPr/>
        <p:nvPr/>
      </p:nvGrpSpPr>
      <p:grpSpPr>
        <a:xfrm>
          <a:off x="0" y="0"/>
          <a:ext cx="0" cy="0"/>
          <a:chOff x="0" y="0"/>
          <a:chExt cx="0" cy="0"/>
        </a:xfrm>
      </p:grpSpPr>
      <p:pic>
        <p:nvPicPr>
          <p:cNvPr id="222" name="Google Shape;222;p35"/>
          <p:cNvPicPr preferRelativeResize="0"/>
          <p:nvPr/>
        </p:nvPicPr>
        <p:blipFill>
          <a:blip r:embed="rId2">
            <a:alphaModFix/>
          </a:blip>
          <a:stretch>
            <a:fillRect/>
          </a:stretch>
        </p:blipFill>
        <p:spPr>
          <a:xfrm>
            <a:off x="-28650" y="-32225"/>
            <a:ext cx="9201299" cy="5175725"/>
          </a:xfrm>
          <a:prstGeom prst="rect">
            <a:avLst/>
          </a:prstGeom>
          <a:noFill/>
          <a:ln>
            <a:noFill/>
          </a:ln>
        </p:spPr>
      </p:pic>
      <p:sp>
        <p:nvSpPr>
          <p:cNvPr id="223" name="Google Shape;223;p35"/>
          <p:cNvSpPr txBox="1"/>
          <p:nvPr>
            <p:ph type="ctrTitle"/>
          </p:nvPr>
        </p:nvSpPr>
        <p:spPr>
          <a:xfrm>
            <a:off x="2998500" y="932415"/>
            <a:ext cx="3147000" cy="999600"/>
          </a:xfrm>
          <a:prstGeom prst="rect">
            <a:avLst/>
          </a:prstGeom>
        </p:spPr>
        <p:txBody>
          <a:bodyPr anchorCtr="0" anchor="ctr" bIns="91425" lIns="0" spcFirstLastPara="1" rIns="91425" wrap="square" tIns="91425">
            <a:noAutofit/>
          </a:bodyPr>
          <a:lstStyle>
            <a:lvl1pPr lvl="0" rtl="0" algn="ctr">
              <a:spcBef>
                <a:spcPts val="0"/>
              </a:spcBef>
              <a:spcAft>
                <a:spcPts val="0"/>
              </a:spcAft>
              <a:buSzPts val="3200"/>
              <a:buNone/>
              <a:defRPr sz="6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224" name="Google Shape;224;p35"/>
          <p:cNvSpPr txBox="1"/>
          <p:nvPr/>
        </p:nvSpPr>
        <p:spPr>
          <a:xfrm>
            <a:off x="2089950" y="4180625"/>
            <a:ext cx="49641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Spline Sans"/>
                <a:ea typeface="Spline Sans"/>
                <a:cs typeface="Spline Sans"/>
                <a:sym typeface="Spline Sans"/>
              </a:rPr>
              <a:t>CREDITS:</a:t>
            </a:r>
            <a:r>
              <a:rPr b="1" lang="en" sz="1100">
                <a:solidFill>
                  <a:schemeClr val="dk1"/>
                </a:solidFill>
                <a:latin typeface="Spline Sans"/>
                <a:ea typeface="Spline Sans"/>
                <a:cs typeface="Spline Sans"/>
                <a:sym typeface="Spline Sans"/>
              </a:rPr>
              <a:t> </a:t>
            </a:r>
            <a:r>
              <a:rPr lang="en" sz="1100">
                <a:solidFill>
                  <a:schemeClr val="dk1"/>
                </a:solidFill>
                <a:latin typeface="Spline Sans"/>
                <a:ea typeface="Spline Sans"/>
                <a:cs typeface="Spline Sans"/>
                <a:sym typeface="Spline Sans"/>
              </a:rPr>
              <a:t>This presentation template was created by </a:t>
            </a:r>
            <a:r>
              <a:rPr b="1" lang="en" sz="1100">
                <a:solidFill>
                  <a:schemeClr val="hlink"/>
                </a:solidFill>
                <a:uFill>
                  <a:noFill/>
                </a:uFill>
                <a:latin typeface="Spline Sans"/>
                <a:ea typeface="Spline Sans"/>
                <a:cs typeface="Spline Sans"/>
                <a:sym typeface="Spline Sans"/>
                <a:hlinkClick r:id="rId3"/>
              </a:rPr>
              <a:t>Slidesgo</a:t>
            </a:r>
            <a:r>
              <a:rPr lang="en" sz="1100">
                <a:solidFill>
                  <a:schemeClr val="dk1"/>
                </a:solidFill>
                <a:latin typeface="Spline Sans"/>
                <a:ea typeface="Spline Sans"/>
                <a:cs typeface="Spline Sans"/>
                <a:sym typeface="Spline Sans"/>
              </a:rPr>
              <a:t>, including icons by</a:t>
            </a:r>
            <a:r>
              <a:rPr lang="en" sz="1100">
                <a:solidFill>
                  <a:schemeClr val="hlink"/>
                </a:solidFill>
                <a:uFill>
                  <a:noFill/>
                </a:uFill>
                <a:latin typeface="Spline Sans"/>
                <a:ea typeface="Spline Sans"/>
                <a:cs typeface="Spline Sans"/>
                <a:sym typeface="Spline Sans"/>
                <a:hlinkClick r:id="rId4"/>
              </a:rPr>
              <a:t> </a:t>
            </a:r>
            <a:r>
              <a:rPr b="1" lang="en" sz="1100">
                <a:solidFill>
                  <a:schemeClr val="hlink"/>
                </a:solidFill>
                <a:uFill>
                  <a:noFill/>
                </a:uFill>
                <a:latin typeface="Spline Sans"/>
                <a:ea typeface="Spline Sans"/>
                <a:cs typeface="Spline Sans"/>
                <a:sym typeface="Spline Sans"/>
                <a:hlinkClick r:id="rId5"/>
              </a:rPr>
              <a:t>Flaticon</a:t>
            </a:r>
            <a:r>
              <a:rPr lang="en" sz="1100">
                <a:solidFill>
                  <a:schemeClr val="dk1"/>
                </a:solidFill>
                <a:latin typeface="Spline Sans"/>
                <a:ea typeface="Spline Sans"/>
                <a:cs typeface="Spline Sans"/>
                <a:sym typeface="Spline Sans"/>
              </a:rPr>
              <a:t> and infographics &amp; images by </a:t>
            </a:r>
            <a:r>
              <a:rPr b="1" lang="en" sz="1100">
                <a:solidFill>
                  <a:schemeClr val="hlink"/>
                </a:solidFill>
                <a:uFill>
                  <a:noFill/>
                </a:uFill>
                <a:latin typeface="Spline Sans"/>
                <a:ea typeface="Spline Sans"/>
                <a:cs typeface="Spline Sans"/>
                <a:sym typeface="Spline Sans"/>
                <a:hlinkClick r:id="rId6"/>
              </a:rPr>
              <a:t>Freepik</a:t>
            </a:r>
            <a:endParaRPr b="1" sz="1100">
              <a:solidFill>
                <a:schemeClr val="dk1"/>
              </a:solidFill>
              <a:latin typeface="Spline Sans"/>
              <a:ea typeface="Spline Sans"/>
              <a:cs typeface="Spline Sans"/>
              <a:sym typeface="Spline Sans"/>
            </a:endParaRPr>
          </a:p>
          <a:p>
            <a:pPr indent="0" lvl="0" marL="0" rtl="0" algn="ctr">
              <a:spcBef>
                <a:spcPts val="0"/>
              </a:spcBef>
              <a:spcAft>
                <a:spcPts val="0"/>
              </a:spcAft>
              <a:buNone/>
            </a:pPr>
            <a:r>
              <a:t/>
            </a:r>
            <a:endParaRPr sz="1100">
              <a:solidFill>
                <a:schemeClr val="dk1"/>
              </a:solidFill>
              <a:latin typeface="Spline Sans"/>
              <a:ea typeface="Spline Sans"/>
              <a:cs typeface="Spline Sans"/>
              <a:sym typeface="Spline Sans"/>
            </a:endParaRPr>
          </a:p>
          <a:p>
            <a:pPr indent="0" lvl="0" marL="0" rtl="0" algn="ctr">
              <a:spcBef>
                <a:spcPts val="0"/>
              </a:spcBef>
              <a:spcAft>
                <a:spcPts val="0"/>
              </a:spcAft>
              <a:buNone/>
            </a:pPr>
            <a:r>
              <a:t/>
            </a:r>
            <a:endParaRPr sz="1100">
              <a:solidFill>
                <a:schemeClr val="dk1"/>
              </a:solidFill>
              <a:latin typeface="Spline Sans"/>
              <a:ea typeface="Spline Sans"/>
              <a:cs typeface="Spline Sans"/>
              <a:sym typeface="Spline Sans"/>
            </a:endParaRPr>
          </a:p>
        </p:txBody>
      </p:sp>
      <p:sp>
        <p:nvSpPr>
          <p:cNvPr id="225" name="Google Shape;225;p35"/>
          <p:cNvSpPr txBox="1"/>
          <p:nvPr>
            <p:ph idx="1" type="subTitle"/>
          </p:nvPr>
        </p:nvSpPr>
        <p:spPr>
          <a:xfrm>
            <a:off x="3366900" y="2019450"/>
            <a:ext cx="2410200" cy="95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i="0"/>
            </a:lvl1pPr>
            <a:lvl2pPr lvl="1" rtl="0" algn="ctr">
              <a:lnSpc>
                <a:spcPct val="100000"/>
              </a:lnSpc>
              <a:spcBef>
                <a:spcPts val="0"/>
              </a:spcBef>
              <a:spcAft>
                <a:spcPts val="0"/>
              </a:spcAft>
              <a:buClr>
                <a:schemeClr val="accent1"/>
              </a:buClr>
              <a:buSzPts val="1400"/>
              <a:buNone/>
              <a:defRPr>
                <a:solidFill>
                  <a:schemeClr val="accent1"/>
                </a:solidFill>
              </a:defRPr>
            </a:lvl2pPr>
            <a:lvl3pPr lvl="2" rtl="0" algn="ctr">
              <a:lnSpc>
                <a:spcPct val="100000"/>
              </a:lnSpc>
              <a:spcBef>
                <a:spcPts val="0"/>
              </a:spcBef>
              <a:spcAft>
                <a:spcPts val="0"/>
              </a:spcAft>
              <a:buClr>
                <a:schemeClr val="accent1"/>
              </a:buClr>
              <a:buSzPts val="1400"/>
              <a:buNone/>
              <a:defRPr>
                <a:solidFill>
                  <a:schemeClr val="accent1"/>
                </a:solidFill>
              </a:defRPr>
            </a:lvl3pPr>
            <a:lvl4pPr lvl="3" rtl="0" algn="ctr">
              <a:lnSpc>
                <a:spcPct val="100000"/>
              </a:lnSpc>
              <a:spcBef>
                <a:spcPts val="0"/>
              </a:spcBef>
              <a:spcAft>
                <a:spcPts val="0"/>
              </a:spcAft>
              <a:buClr>
                <a:schemeClr val="accent1"/>
              </a:buClr>
              <a:buSzPts val="1400"/>
              <a:buNone/>
              <a:defRPr>
                <a:solidFill>
                  <a:schemeClr val="accent1"/>
                </a:solidFill>
              </a:defRPr>
            </a:lvl4pPr>
            <a:lvl5pPr lvl="4" rtl="0" algn="ctr">
              <a:lnSpc>
                <a:spcPct val="100000"/>
              </a:lnSpc>
              <a:spcBef>
                <a:spcPts val="0"/>
              </a:spcBef>
              <a:spcAft>
                <a:spcPts val="0"/>
              </a:spcAft>
              <a:buClr>
                <a:schemeClr val="accent1"/>
              </a:buClr>
              <a:buSzPts val="1400"/>
              <a:buNone/>
              <a:defRPr>
                <a:solidFill>
                  <a:schemeClr val="accent1"/>
                </a:solidFill>
              </a:defRPr>
            </a:lvl5pPr>
            <a:lvl6pPr lvl="5" rtl="0" algn="ctr">
              <a:lnSpc>
                <a:spcPct val="100000"/>
              </a:lnSpc>
              <a:spcBef>
                <a:spcPts val="0"/>
              </a:spcBef>
              <a:spcAft>
                <a:spcPts val="0"/>
              </a:spcAft>
              <a:buClr>
                <a:schemeClr val="accent1"/>
              </a:buClr>
              <a:buSzPts val="1400"/>
              <a:buNone/>
              <a:defRPr>
                <a:solidFill>
                  <a:schemeClr val="accent1"/>
                </a:solidFill>
              </a:defRPr>
            </a:lvl6pPr>
            <a:lvl7pPr lvl="6" rtl="0" algn="ctr">
              <a:lnSpc>
                <a:spcPct val="100000"/>
              </a:lnSpc>
              <a:spcBef>
                <a:spcPts val="0"/>
              </a:spcBef>
              <a:spcAft>
                <a:spcPts val="0"/>
              </a:spcAft>
              <a:buClr>
                <a:schemeClr val="accent1"/>
              </a:buClr>
              <a:buSzPts val="1400"/>
              <a:buNone/>
              <a:defRPr>
                <a:solidFill>
                  <a:schemeClr val="accent1"/>
                </a:solidFill>
              </a:defRPr>
            </a:lvl7pPr>
            <a:lvl8pPr lvl="7" rtl="0" algn="ctr">
              <a:lnSpc>
                <a:spcPct val="100000"/>
              </a:lnSpc>
              <a:spcBef>
                <a:spcPts val="0"/>
              </a:spcBef>
              <a:spcAft>
                <a:spcPts val="0"/>
              </a:spcAft>
              <a:buClr>
                <a:schemeClr val="accent1"/>
              </a:buClr>
              <a:buSzPts val="1400"/>
              <a:buNone/>
              <a:defRPr>
                <a:solidFill>
                  <a:schemeClr val="accent1"/>
                </a:solidFill>
              </a:defRPr>
            </a:lvl8pPr>
            <a:lvl9pPr lvl="8" rtl="0" algn="ctr">
              <a:lnSpc>
                <a:spcPct val="100000"/>
              </a:lnSpc>
              <a:spcBef>
                <a:spcPts val="0"/>
              </a:spcBef>
              <a:spcAft>
                <a:spcPts val="0"/>
              </a:spcAft>
              <a:buClr>
                <a:schemeClr val="accent1"/>
              </a:buClr>
              <a:buSzPts val="1400"/>
              <a:buNone/>
              <a:defRPr>
                <a:solidFill>
                  <a:schemeClr val="accent1"/>
                </a:solidFill>
              </a:defRPr>
            </a:lvl9pPr>
          </a:lstStyle>
          <a:p/>
        </p:txBody>
      </p:sp>
      <p:pic>
        <p:nvPicPr>
          <p:cNvPr id="226" name="Google Shape;226;p35"/>
          <p:cNvPicPr preferRelativeResize="0"/>
          <p:nvPr/>
        </p:nvPicPr>
        <p:blipFill rotWithShape="1">
          <a:blip r:embed="rId7">
            <a:alphaModFix/>
          </a:blip>
          <a:srcRect b="0" l="0" r="35802" t="76278"/>
          <a:stretch/>
        </p:blipFill>
        <p:spPr>
          <a:xfrm rot="10800000">
            <a:off x="-28749" y="4713025"/>
            <a:ext cx="4600749" cy="4915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227" name="Shape 227"/>
        <p:cNvGrpSpPr/>
        <p:nvPr/>
      </p:nvGrpSpPr>
      <p:grpSpPr>
        <a:xfrm>
          <a:off x="0" y="0"/>
          <a:ext cx="0" cy="0"/>
          <a:chOff x="0" y="0"/>
          <a:chExt cx="0" cy="0"/>
        </a:xfrm>
      </p:grpSpPr>
      <p:pic>
        <p:nvPicPr>
          <p:cNvPr id="228" name="Google Shape;228;p36"/>
          <p:cNvPicPr preferRelativeResize="0"/>
          <p:nvPr/>
        </p:nvPicPr>
        <p:blipFill>
          <a:blip r:embed="rId2">
            <a:alphaModFix/>
          </a:blip>
          <a:stretch>
            <a:fillRect/>
          </a:stretch>
        </p:blipFill>
        <p:spPr>
          <a:xfrm>
            <a:off x="0" y="0"/>
            <a:ext cx="9144000" cy="5143495"/>
          </a:xfrm>
          <a:prstGeom prst="rect">
            <a:avLst/>
          </a:prstGeom>
          <a:noFill/>
          <a:ln>
            <a:noFill/>
          </a:ln>
        </p:spPr>
      </p:pic>
      <p:pic>
        <p:nvPicPr>
          <p:cNvPr id="229" name="Google Shape;229;p36"/>
          <p:cNvPicPr preferRelativeResize="0"/>
          <p:nvPr/>
        </p:nvPicPr>
        <p:blipFill rotWithShape="1">
          <a:blip r:embed="rId3">
            <a:alphaModFix/>
          </a:blip>
          <a:srcRect b="0" l="0" r="47379" t="0"/>
          <a:stretch/>
        </p:blipFill>
        <p:spPr>
          <a:xfrm>
            <a:off x="-9585" y="1936145"/>
            <a:ext cx="2559175" cy="3226526"/>
          </a:xfrm>
          <a:prstGeom prst="rect">
            <a:avLst/>
          </a:prstGeom>
          <a:noFill/>
          <a:ln>
            <a:noFill/>
          </a:ln>
        </p:spPr>
      </p:pic>
      <p:pic>
        <p:nvPicPr>
          <p:cNvPr id="230" name="Google Shape;230;p36"/>
          <p:cNvPicPr preferRelativeResize="0"/>
          <p:nvPr/>
        </p:nvPicPr>
        <p:blipFill rotWithShape="1">
          <a:blip r:embed="rId3">
            <a:alphaModFix/>
          </a:blip>
          <a:srcRect b="23170" l="0" r="47379" t="58820"/>
          <a:stretch/>
        </p:blipFill>
        <p:spPr>
          <a:xfrm>
            <a:off x="6661500" y="-9585"/>
            <a:ext cx="2559175" cy="58107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231" name="Shape 231"/>
        <p:cNvGrpSpPr/>
        <p:nvPr/>
      </p:nvGrpSpPr>
      <p:grpSpPr>
        <a:xfrm>
          <a:off x="0" y="0"/>
          <a:ext cx="0" cy="0"/>
          <a:chOff x="0" y="0"/>
          <a:chExt cx="0" cy="0"/>
        </a:xfrm>
      </p:grpSpPr>
      <p:pic>
        <p:nvPicPr>
          <p:cNvPr id="232" name="Google Shape;232;p37"/>
          <p:cNvPicPr preferRelativeResize="0"/>
          <p:nvPr/>
        </p:nvPicPr>
        <p:blipFill>
          <a:blip r:embed="rId2">
            <a:alphaModFix/>
          </a:blip>
          <a:stretch>
            <a:fillRect/>
          </a:stretch>
        </p:blipFill>
        <p:spPr>
          <a:xfrm>
            <a:off x="0" y="-29"/>
            <a:ext cx="9144000" cy="5143552"/>
          </a:xfrm>
          <a:prstGeom prst="rect">
            <a:avLst/>
          </a:prstGeom>
          <a:noFill/>
          <a:ln>
            <a:noFill/>
          </a:ln>
        </p:spPr>
      </p:pic>
      <p:pic>
        <p:nvPicPr>
          <p:cNvPr id="233" name="Google Shape;233;p37"/>
          <p:cNvPicPr preferRelativeResize="0"/>
          <p:nvPr/>
        </p:nvPicPr>
        <p:blipFill>
          <a:blip r:embed="rId3">
            <a:alphaModFix/>
          </a:blip>
          <a:stretch>
            <a:fillRect/>
          </a:stretch>
        </p:blipFill>
        <p:spPr>
          <a:xfrm>
            <a:off x="-9573" y="-19170"/>
            <a:ext cx="5059126" cy="1930625"/>
          </a:xfrm>
          <a:prstGeom prst="rect">
            <a:avLst/>
          </a:prstGeom>
          <a:noFill/>
          <a:ln>
            <a:noFill/>
          </a:ln>
        </p:spPr>
      </p:pic>
      <p:pic>
        <p:nvPicPr>
          <p:cNvPr id="234" name="Google Shape;234;p37"/>
          <p:cNvPicPr preferRelativeResize="0"/>
          <p:nvPr/>
        </p:nvPicPr>
        <p:blipFill rotWithShape="1">
          <a:blip r:embed="rId3">
            <a:alphaModFix/>
          </a:blip>
          <a:srcRect b="-19637" l="46482" r="40318" t="-28796"/>
          <a:stretch/>
        </p:blipFill>
        <p:spPr>
          <a:xfrm>
            <a:off x="7974650" y="2296795"/>
            <a:ext cx="456124" cy="2865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 name="Google Shape;25;p5"/>
          <p:cNvSpPr txBox="1"/>
          <p:nvPr>
            <p:ph type="title"/>
          </p:nvPr>
        </p:nvSpPr>
        <p:spPr>
          <a:xfrm>
            <a:off x="713250" y="539385"/>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200"/>
              <a:buNone/>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26" name="Google Shape;26;p5"/>
          <p:cNvSpPr txBox="1"/>
          <p:nvPr>
            <p:ph idx="1" type="subTitle"/>
          </p:nvPr>
        </p:nvSpPr>
        <p:spPr>
          <a:xfrm>
            <a:off x="1718650" y="2141955"/>
            <a:ext cx="1264800" cy="365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200"/>
              <a:buFont typeface="Spline Sans"/>
              <a:buNone/>
              <a:defRPr i="0" sz="2100">
                <a:latin typeface="Spline Sans"/>
                <a:ea typeface="Spline Sans"/>
                <a:cs typeface="Spline Sans"/>
                <a:sym typeface="Spline Sans"/>
              </a:defRPr>
            </a:lvl1pPr>
            <a:lvl2pPr lvl="1" algn="ctr">
              <a:spcBef>
                <a:spcPts val="0"/>
              </a:spcBef>
              <a:spcAft>
                <a:spcPts val="0"/>
              </a:spcAft>
              <a:buSzPts val="2200"/>
              <a:buFont typeface="Spline Sans"/>
              <a:buNone/>
              <a:defRPr sz="2200">
                <a:latin typeface="Spline Sans"/>
                <a:ea typeface="Spline Sans"/>
                <a:cs typeface="Spline Sans"/>
                <a:sym typeface="Spline Sans"/>
              </a:defRPr>
            </a:lvl2pPr>
            <a:lvl3pPr lvl="2" algn="ctr">
              <a:spcBef>
                <a:spcPts val="0"/>
              </a:spcBef>
              <a:spcAft>
                <a:spcPts val="0"/>
              </a:spcAft>
              <a:buSzPts val="2200"/>
              <a:buFont typeface="Spline Sans"/>
              <a:buNone/>
              <a:defRPr sz="2200">
                <a:latin typeface="Spline Sans"/>
                <a:ea typeface="Spline Sans"/>
                <a:cs typeface="Spline Sans"/>
                <a:sym typeface="Spline Sans"/>
              </a:defRPr>
            </a:lvl3pPr>
            <a:lvl4pPr lvl="3" algn="ctr">
              <a:spcBef>
                <a:spcPts val="0"/>
              </a:spcBef>
              <a:spcAft>
                <a:spcPts val="0"/>
              </a:spcAft>
              <a:buSzPts val="2200"/>
              <a:buFont typeface="Spline Sans"/>
              <a:buNone/>
              <a:defRPr sz="2200">
                <a:latin typeface="Spline Sans"/>
                <a:ea typeface="Spline Sans"/>
                <a:cs typeface="Spline Sans"/>
                <a:sym typeface="Spline Sans"/>
              </a:defRPr>
            </a:lvl4pPr>
            <a:lvl5pPr lvl="4" algn="ctr">
              <a:spcBef>
                <a:spcPts val="0"/>
              </a:spcBef>
              <a:spcAft>
                <a:spcPts val="0"/>
              </a:spcAft>
              <a:buSzPts val="2200"/>
              <a:buFont typeface="Spline Sans"/>
              <a:buNone/>
              <a:defRPr sz="2200">
                <a:latin typeface="Spline Sans"/>
                <a:ea typeface="Spline Sans"/>
                <a:cs typeface="Spline Sans"/>
                <a:sym typeface="Spline Sans"/>
              </a:defRPr>
            </a:lvl5pPr>
            <a:lvl6pPr lvl="5" algn="ctr">
              <a:spcBef>
                <a:spcPts val="0"/>
              </a:spcBef>
              <a:spcAft>
                <a:spcPts val="0"/>
              </a:spcAft>
              <a:buSzPts val="2200"/>
              <a:buFont typeface="Spline Sans"/>
              <a:buNone/>
              <a:defRPr sz="2200">
                <a:latin typeface="Spline Sans"/>
                <a:ea typeface="Spline Sans"/>
                <a:cs typeface="Spline Sans"/>
                <a:sym typeface="Spline Sans"/>
              </a:defRPr>
            </a:lvl6pPr>
            <a:lvl7pPr lvl="6" algn="ctr">
              <a:spcBef>
                <a:spcPts val="0"/>
              </a:spcBef>
              <a:spcAft>
                <a:spcPts val="0"/>
              </a:spcAft>
              <a:buSzPts val="2200"/>
              <a:buFont typeface="Spline Sans"/>
              <a:buNone/>
              <a:defRPr sz="2200">
                <a:latin typeface="Spline Sans"/>
                <a:ea typeface="Spline Sans"/>
                <a:cs typeface="Spline Sans"/>
                <a:sym typeface="Spline Sans"/>
              </a:defRPr>
            </a:lvl7pPr>
            <a:lvl8pPr lvl="7" algn="ctr">
              <a:spcBef>
                <a:spcPts val="0"/>
              </a:spcBef>
              <a:spcAft>
                <a:spcPts val="0"/>
              </a:spcAft>
              <a:buSzPts val="2200"/>
              <a:buFont typeface="Spline Sans"/>
              <a:buNone/>
              <a:defRPr sz="2200">
                <a:latin typeface="Spline Sans"/>
                <a:ea typeface="Spline Sans"/>
                <a:cs typeface="Spline Sans"/>
                <a:sym typeface="Spline Sans"/>
              </a:defRPr>
            </a:lvl8pPr>
            <a:lvl9pPr lvl="8" algn="ctr">
              <a:spcBef>
                <a:spcPts val="0"/>
              </a:spcBef>
              <a:spcAft>
                <a:spcPts val="0"/>
              </a:spcAft>
              <a:buSzPts val="2200"/>
              <a:buFont typeface="Spline Sans"/>
              <a:buNone/>
              <a:defRPr sz="2200">
                <a:latin typeface="Spline Sans"/>
                <a:ea typeface="Spline Sans"/>
                <a:cs typeface="Spline Sans"/>
                <a:sym typeface="Spline Sans"/>
              </a:defRPr>
            </a:lvl9pPr>
          </a:lstStyle>
          <a:p/>
        </p:txBody>
      </p:sp>
      <p:sp>
        <p:nvSpPr>
          <p:cNvPr id="27" name="Google Shape;27;p5"/>
          <p:cNvSpPr txBox="1"/>
          <p:nvPr>
            <p:ph idx="2" type="body"/>
          </p:nvPr>
        </p:nvSpPr>
        <p:spPr>
          <a:xfrm>
            <a:off x="1718647" y="2586155"/>
            <a:ext cx="2670000" cy="10059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i="0"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5"/>
          <p:cNvSpPr txBox="1"/>
          <p:nvPr>
            <p:ph idx="3" type="subTitle"/>
          </p:nvPr>
        </p:nvSpPr>
        <p:spPr>
          <a:xfrm>
            <a:off x="5383491" y="2136115"/>
            <a:ext cx="1261800" cy="36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200"/>
              <a:buFont typeface="Spline Sans"/>
              <a:buNone/>
              <a:defRPr i="0" sz="2100">
                <a:latin typeface="Spline Sans"/>
                <a:ea typeface="Spline Sans"/>
                <a:cs typeface="Spline Sans"/>
                <a:sym typeface="Spline Sans"/>
              </a:defRPr>
            </a:lvl1pPr>
            <a:lvl2pPr lvl="1" rtl="0" algn="ctr">
              <a:spcBef>
                <a:spcPts val="0"/>
              </a:spcBef>
              <a:spcAft>
                <a:spcPts val="0"/>
              </a:spcAft>
              <a:buSzPts val="2200"/>
              <a:buFont typeface="Spline Sans"/>
              <a:buNone/>
              <a:defRPr sz="2200">
                <a:latin typeface="Spline Sans"/>
                <a:ea typeface="Spline Sans"/>
                <a:cs typeface="Spline Sans"/>
                <a:sym typeface="Spline Sans"/>
              </a:defRPr>
            </a:lvl2pPr>
            <a:lvl3pPr lvl="2" rtl="0" algn="ctr">
              <a:spcBef>
                <a:spcPts val="0"/>
              </a:spcBef>
              <a:spcAft>
                <a:spcPts val="0"/>
              </a:spcAft>
              <a:buSzPts val="2200"/>
              <a:buFont typeface="Spline Sans"/>
              <a:buNone/>
              <a:defRPr sz="2200">
                <a:latin typeface="Spline Sans"/>
                <a:ea typeface="Spline Sans"/>
                <a:cs typeface="Spline Sans"/>
                <a:sym typeface="Spline Sans"/>
              </a:defRPr>
            </a:lvl3pPr>
            <a:lvl4pPr lvl="3" rtl="0" algn="ctr">
              <a:spcBef>
                <a:spcPts val="0"/>
              </a:spcBef>
              <a:spcAft>
                <a:spcPts val="0"/>
              </a:spcAft>
              <a:buSzPts val="2200"/>
              <a:buFont typeface="Spline Sans"/>
              <a:buNone/>
              <a:defRPr sz="2200">
                <a:latin typeface="Spline Sans"/>
                <a:ea typeface="Spline Sans"/>
                <a:cs typeface="Spline Sans"/>
                <a:sym typeface="Spline Sans"/>
              </a:defRPr>
            </a:lvl4pPr>
            <a:lvl5pPr lvl="4" rtl="0" algn="ctr">
              <a:spcBef>
                <a:spcPts val="0"/>
              </a:spcBef>
              <a:spcAft>
                <a:spcPts val="0"/>
              </a:spcAft>
              <a:buSzPts val="2200"/>
              <a:buFont typeface="Spline Sans"/>
              <a:buNone/>
              <a:defRPr sz="2200">
                <a:latin typeface="Spline Sans"/>
                <a:ea typeface="Spline Sans"/>
                <a:cs typeface="Spline Sans"/>
                <a:sym typeface="Spline Sans"/>
              </a:defRPr>
            </a:lvl5pPr>
            <a:lvl6pPr lvl="5" rtl="0" algn="ctr">
              <a:spcBef>
                <a:spcPts val="0"/>
              </a:spcBef>
              <a:spcAft>
                <a:spcPts val="0"/>
              </a:spcAft>
              <a:buSzPts val="2200"/>
              <a:buFont typeface="Spline Sans"/>
              <a:buNone/>
              <a:defRPr sz="2200">
                <a:latin typeface="Spline Sans"/>
                <a:ea typeface="Spline Sans"/>
                <a:cs typeface="Spline Sans"/>
                <a:sym typeface="Spline Sans"/>
              </a:defRPr>
            </a:lvl6pPr>
            <a:lvl7pPr lvl="6" rtl="0" algn="ctr">
              <a:spcBef>
                <a:spcPts val="0"/>
              </a:spcBef>
              <a:spcAft>
                <a:spcPts val="0"/>
              </a:spcAft>
              <a:buSzPts val="2200"/>
              <a:buFont typeface="Spline Sans"/>
              <a:buNone/>
              <a:defRPr sz="2200">
                <a:latin typeface="Spline Sans"/>
                <a:ea typeface="Spline Sans"/>
                <a:cs typeface="Spline Sans"/>
                <a:sym typeface="Spline Sans"/>
              </a:defRPr>
            </a:lvl7pPr>
            <a:lvl8pPr lvl="7" rtl="0" algn="ctr">
              <a:spcBef>
                <a:spcPts val="0"/>
              </a:spcBef>
              <a:spcAft>
                <a:spcPts val="0"/>
              </a:spcAft>
              <a:buSzPts val="2200"/>
              <a:buFont typeface="Spline Sans"/>
              <a:buNone/>
              <a:defRPr sz="2200">
                <a:latin typeface="Spline Sans"/>
                <a:ea typeface="Spline Sans"/>
                <a:cs typeface="Spline Sans"/>
                <a:sym typeface="Spline Sans"/>
              </a:defRPr>
            </a:lvl8pPr>
            <a:lvl9pPr lvl="8" rtl="0" algn="ctr">
              <a:spcBef>
                <a:spcPts val="0"/>
              </a:spcBef>
              <a:spcAft>
                <a:spcPts val="0"/>
              </a:spcAft>
              <a:buSzPts val="2200"/>
              <a:buFont typeface="Spline Sans"/>
              <a:buNone/>
              <a:defRPr sz="2200">
                <a:latin typeface="Spline Sans"/>
                <a:ea typeface="Spline Sans"/>
                <a:cs typeface="Spline Sans"/>
                <a:sym typeface="Spline Sans"/>
              </a:defRPr>
            </a:lvl9pPr>
          </a:lstStyle>
          <a:p/>
        </p:txBody>
      </p:sp>
      <p:sp>
        <p:nvSpPr>
          <p:cNvPr id="29" name="Google Shape;29;p5"/>
          <p:cNvSpPr txBox="1"/>
          <p:nvPr>
            <p:ph idx="4" type="body"/>
          </p:nvPr>
        </p:nvSpPr>
        <p:spPr>
          <a:xfrm>
            <a:off x="5383491" y="2580315"/>
            <a:ext cx="2670000" cy="100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i="0"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30" name="Google Shape;30;p5"/>
          <p:cNvPicPr preferRelativeResize="0"/>
          <p:nvPr/>
        </p:nvPicPr>
        <p:blipFill rotWithShape="1">
          <a:blip r:embed="rId3">
            <a:alphaModFix/>
          </a:blip>
          <a:srcRect b="0" l="65198" r="0" t="0"/>
          <a:stretch/>
        </p:blipFill>
        <p:spPr>
          <a:xfrm rot="5400000">
            <a:off x="7711045" y="328758"/>
            <a:ext cx="1802650" cy="1087650"/>
          </a:xfrm>
          <a:prstGeom prst="rect">
            <a:avLst/>
          </a:prstGeom>
          <a:noFill/>
          <a:ln>
            <a:noFill/>
          </a:ln>
        </p:spPr>
      </p:pic>
      <p:pic>
        <p:nvPicPr>
          <p:cNvPr id="31" name="Google Shape;31;p5"/>
          <p:cNvPicPr preferRelativeResize="0"/>
          <p:nvPr/>
        </p:nvPicPr>
        <p:blipFill rotWithShape="1">
          <a:blip r:embed="rId3">
            <a:alphaModFix/>
          </a:blip>
          <a:srcRect b="0" l="-118197" r="0" t="0"/>
          <a:stretch/>
        </p:blipFill>
        <p:spPr>
          <a:xfrm>
            <a:off x="-2815385" y="4075020"/>
            <a:ext cx="5179824" cy="1087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pic>
        <p:nvPicPr>
          <p:cNvPr id="33" name="Google Shape;33;p6"/>
          <p:cNvPicPr preferRelativeResize="0"/>
          <p:nvPr/>
        </p:nvPicPr>
        <p:blipFill>
          <a:blip r:embed="rId2">
            <a:alphaModFix/>
          </a:blip>
          <a:stretch>
            <a:fillRect/>
          </a:stretch>
        </p:blipFill>
        <p:spPr>
          <a:xfrm>
            <a:off x="-9575" y="0"/>
            <a:ext cx="9144000" cy="5143498"/>
          </a:xfrm>
          <a:prstGeom prst="rect">
            <a:avLst/>
          </a:prstGeom>
          <a:noFill/>
          <a:ln>
            <a:noFill/>
          </a:ln>
        </p:spPr>
      </p:pic>
      <p:sp>
        <p:nvSpPr>
          <p:cNvPr id="34" name="Google Shape;34;p6"/>
          <p:cNvSpPr/>
          <p:nvPr/>
        </p:nvSpPr>
        <p:spPr>
          <a:xfrm rot="2316175">
            <a:off x="3731784" y="3852631"/>
            <a:ext cx="161" cy="161"/>
          </a:xfrm>
          <a:custGeom>
            <a:rect b="b" l="l" r="r" t="t"/>
            <a:pathLst>
              <a:path extrusionOk="0" h="1" w="1">
                <a:moveTo>
                  <a:pt x="1" y="1"/>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 name="Google Shape;35;p6"/>
          <p:cNvSpPr txBox="1"/>
          <p:nvPr>
            <p:ph type="title"/>
          </p:nvPr>
        </p:nvSpPr>
        <p:spPr>
          <a:xfrm>
            <a:off x="713225" y="539500"/>
            <a:ext cx="77175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6" name="Google Shape;36;p6"/>
          <p:cNvPicPr preferRelativeResize="0"/>
          <p:nvPr/>
        </p:nvPicPr>
        <p:blipFill rotWithShape="1">
          <a:blip r:embed="rId3">
            <a:alphaModFix/>
          </a:blip>
          <a:srcRect b="82922" l="0" r="0" t="0"/>
          <a:stretch/>
        </p:blipFill>
        <p:spPr>
          <a:xfrm rot="-5400000">
            <a:off x="-1703797" y="2969013"/>
            <a:ext cx="3886849" cy="4984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pic>
        <p:nvPicPr>
          <p:cNvPr id="38" name="Google Shape;38;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7"/>
          <p:cNvSpPr txBox="1"/>
          <p:nvPr>
            <p:ph type="title"/>
          </p:nvPr>
        </p:nvSpPr>
        <p:spPr>
          <a:xfrm>
            <a:off x="713225" y="1267175"/>
            <a:ext cx="4519500" cy="457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7"/>
          <p:cNvSpPr txBox="1"/>
          <p:nvPr>
            <p:ph idx="1" type="body"/>
          </p:nvPr>
        </p:nvSpPr>
        <p:spPr>
          <a:xfrm>
            <a:off x="713225" y="1933225"/>
            <a:ext cx="4519500" cy="1943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i="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pic>
        <p:nvPicPr>
          <p:cNvPr id="41" name="Google Shape;41;p7"/>
          <p:cNvPicPr preferRelativeResize="0"/>
          <p:nvPr/>
        </p:nvPicPr>
        <p:blipFill rotWithShape="1">
          <a:blip r:embed="rId3">
            <a:alphaModFix/>
          </a:blip>
          <a:srcRect b="0" l="77548" r="0" t="0"/>
          <a:stretch/>
        </p:blipFill>
        <p:spPr>
          <a:xfrm rot="10800000">
            <a:off x="7678324" y="529974"/>
            <a:ext cx="1484851" cy="40835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pic>
        <p:nvPicPr>
          <p:cNvPr id="43" name="Google Shape;43;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 name="Google Shape;44;p8"/>
          <p:cNvSpPr txBox="1"/>
          <p:nvPr>
            <p:ph type="title"/>
          </p:nvPr>
        </p:nvSpPr>
        <p:spPr>
          <a:xfrm>
            <a:off x="2337000" y="1441950"/>
            <a:ext cx="4470000" cy="2259600"/>
          </a:xfrm>
          <a:prstGeom prst="rect">
            <a:avLst/>
          </a:prstGeom>
        </p:spPr>
        <p:txBody>
          <a:bodyPr anchorCtr="0" anchor="ctr" bIns="91425" lIns="91425" spcFirstLastPara="1" rIns="91425" wrap="square" tIns="91425">
            <a:noAutofit/>
          </a:bodyPr>
          <a:lstStyle>
            <a:lvl1pPr lvl="0" algn="r">
              <a:spcBef>
                <a:spcPts val="0"/>
              </a:spcBef>
              <a:spcAft>
                <a:spcPts val="0"/>
              </a:spcAft>
              <a:buSzPts val="3200"/>
              <a:buFont typeface="Merriweather"/>
              <a:buNone/>
              <a:defRPr sz="7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0" y="7"/>
            <a:ext cx="9144000" cy="5143493"/>
          </a:xfrm>
          <a:prstGeom prst="rect">
            <a:avLst/>
          </a:prstGeom>
          <a:noFill/>
          <a:ln>
            <a:noFill/>
          </a:ln>
        </p:spPr>
      </p:pic>
      <p:sp>
        <p:nvSpPr>
          <p:cNvPr id="47" name="Google Shape;47;p9"/>
          <p:cNvSpPr txBox="1"/>
          <p:nvPr>
            <p:ph idx="1" type="subTitle"/>
          </p:nvPr>
        </p:nvSpPr>
        <p:spPr>
          <a:xfrm>
            <a:off x="714458" y="2955125"/>
            <a:ext cx="4218000" cy="166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200"/>
              <a:buNone/>
              <a:defRPr i="0" sz="1600">
                <a:solidFill>
                  <a:srgbClr val="434343"/>
                </a:solidFill>
              </a:defRPr>
            </a:lvl1pPr>
            <a:lvl2pPr lvl="1" rtl="0">
              <a:spcBef>
                <a:spcPts val="0"/>
              </a:spcBef>
              <a:spcAft>
                <a:spcPts val="0"/>
              </a:spcAft>
              <a:buClr>
                <a:schemeClr val="dk2"/>
              </a:buClr>
              <a:buSzPts val="1400"/>
              <a:buNone/>
              <a:defRPr>
                <a:solidFill>
                  <a:schemeClr val="dk2"/>
                </a:solidFill>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9"/>
          <p:cNvSpPr txBox="1"/>
          <p:nvPr>
            <p:ph type="title"/>
          </p:nvPr>
        </p:nvSpPr>
        <p:spPr>
          <a:xfrm>
            <a:off x="713225" y="1948175"/>
            <a:ext cx="3982800" cy="6981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3200"/>
              <a:buNone/>
              <a:defRPr sz="5200"/>
            </a:lvl1pPr>
            <a:lvl2pPr lvl="1" rtl="0" algn="ctr">
              <a:spcBef>
                <a:spcPts val="0"/>
              </a:spcBef>
              <a:spcAft>
                <a:spcPts val="0"/>
              </a:spcAft>
              <a:buClr>
                <a:schemeClr val="dk2"/>
              </a:buClr>
              <a:buSzPts val="3600"/>
              <a:buNone/>
              <a:defRPr sz="3600">
                <a:solidFill>
                  <a:schemeClr val="dk2"/>
                </a:solidFill>
              </a:defRPr>
            </a:lvl2pPr>
            <a:lvl3pPr lvl="2" rtl="0" algn="ctr">
              <a:spcBef>
                <a:spcPts val="0"/>
              </a:spcBef>
              <a:spcAft>
                <a:spcPts val="0"/>
              </a:spcAft>
              <a:buClr>
                <a:schemeClr val="dk2"/>
              </a:buClr>
              <a:buSzPts val="3600"/>
              <a:buNone/>
              <a:defRPr sz="3600">
                <a:solidFill>
                  <a:schemeClr val="dk2"/>
                </a:solidFill>
              </a:defRPr>
            </a:lvl3pPr>
            <a:lvl4pPr lvl="3" rtl="0" algn="ctr">
              <a:spcBef>
                <a:spcPts val="0"/>
              </a:spcBef>
              <a:spcAft>
                <a:spcPts val="0"/>
              </a:spcAft>
              <a:buClr>
                <a:schemeClr val="dk2"/>
              </a:buClr>
              <a:buSzPts val="3600"/>
              <a:buNone/>
              <a:defRPr sz="3600">
                <a:solidFill>
                  <a:schemeClr val="dk2"/>
                </a:solidFill>
              </a:defRPr>
            </a:lvl4pPr>
            <a:lvl5pPr lvl="4" rtl="0" algn="ctr">
              <a:spcBef>
                <a:spcPts val="0"/>
              </a:spcBef>
              <a:spcAft>
                <a:spcPts val="0"/>
              </a:spcAft>
              <a:buClr>
                <a:schemeClr val="dk2"/>
              </a:buClr>
              <a:buSzPts val="3600"/>
              <a:buNone/>
              <a:defRPr sz="3600">
                <a:solidFill>
                  <a:schemeClr val="dk2"/>
                </a:solidFill>
              </a:defRPr>
            </a:lvl5pPr>
            <a:lvl6pPr lvl="5" rtl="0" algn="ctr">
              <a:spcBef>
                <a:spcPts val="0"/>
              </a:spcBef>
              <a:spcAft>
                <a:spcPts val="0"/>
              </a:spcAft>
              <a:buClr>
                <a:schemeClr val="dk2"/>
              </a:buClr>
              <a:buSzPts val="3600"/>
              <a:buNone/>
              <a:defRPr sz="3600">
                <a:solidFill>
                  <a:schemeClr val="dk2"/>
                </a:solidFill>
              </a:defRPr>
            </a:lvl6pPr>
            <a:lvl7pPr lvl="6" rtl="0" algn="ctr">
              <a:spcBef>
                <a:spcPts val="0"/>
              </a:spcBef>
              <a:spcAft>
                <a:spcPts val="0"/>
              </a:spcAft>
              <a:buClr>
                <a:schemeClr val="dk2"/>
              </a:buClr>
              <a:buSzPts val="3600"/>
              <a:buNone/>
              <a:defRPr sz="3600">
                <a:solidFill>
                  <a:schemeClr val="dk2"/>
                </a:solidFill>
              </a:defRPr>
            </a:lvl7pPr>
            <a:lvl8pPr lvl="7" rtl="0" algn="ctr">
              <a:spcBef>
                <a:spcPts val="0"/>
              </a:spcBef>
              <a:spcAft>
                <a:spcPts val="0"/>
              </a:spcAft>
              <a:buClr>
                <a:schemeClr val="dk2"/>
              </a:buClr>
              <a:buSzPts val="3600"/>
              <a:buNone/>
              <a:defRPr sz="3600">
                <a:solidFill>
                  <a:schemeClr val="dk2"/>
                </a:solidFill>
              </a:defRPr>
            </a:lvl8pPr>
            <a:lvl9pPr lvl="8" rtl="0" algn="ctr">
              <a:spcBef>
                <a:spcPts val="0"/>
              </a:spcBef>
              <a:spcAft>
                <a:spcPts val="0"/>
              </a:spcAft>
              <a:buClr>
                <a:schemeClr val="dk2"/>
              </a:buClr>
              <a:buSzPts val="3600"/>
              <a:buNone/>
              <a:defRPr sz="3600">
                <a:solidFill>
                  <a:schemeClr val="dk2"/>
                </a:solidFill>
              </a:defRPr>
            </a:lvl9pPr>
          </a:lstStyle>
          <a:p/>
        </p:txBody>
      </p:sp>
      <p:pic>
        <p:nvPicPr>
          <p:cNvPr id="49" name="Google Shape;49;p9"/>
          <p:cNvPicPr preferRelativeResize="0"/>
          <p:nvPr/>
        </p:nvPicPr>
        <p:blipFill rotWithShape="1">
          <a:blip r:embed="rId3">
            <a:alphaModFix/>
          </a:blip>
          <a:srcRect b="0" l="0" r="92124" t="0"/>
          <a:stretch/>
        </p:blipFill>
        <p:spPr>
          <a:xfrm rot="-5400000">
            <a:off x="2208987" y="-2269286"/>
            <a:ext cx="606175" cy="51063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type="title"/>
          </p:nvPr>
        </p:nvSpPr>
        <p:spPr>
          <a:xfrm>
            <a:off x="713225" y="2080700"/>
            <a:ext cx="3568800" cy="9822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57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200"/>
              <a:buFont typeface="Spline Sans"/>
              <a:buNone/>
              <a:defRPr sz="3200" u="sng">
                <a:solidFill>
                  <a:schemeClr val="dk1"/>
                </a:solidFill>
                <a:latin typeface="Spline Sans"/>
                <a:ea typeface="Spline Sans"/>
                <a:cs typeface="Spline Sans"/>
                <a:sym typeface="Spline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1pPr>
            <a:lvl2pPr indent="-317500" lvl="1" marL="9144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2pPr>
            <a:lvl3pPr indent="-317500" lvl="2" marL="13716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3pPr>
            <a:lvl4pPr indent="-317500" lvl="3" marL="18288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4pPr>
            <a:lvl5pPr indent="-317500" lvl="4" marL="22860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5pPr>
            <a:lvl6pPr indent="-317500" lvl="5" marL="27432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6pPr>
            <a:lvl7pPr indent="-317500" lvl="6" marL="32004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7pPr>
            <a:lvl8pPr indent="-317500" lvl="7" marL="36576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8pPr>
            <a:lvl9pPr indent="-317500" lvl="8" marL="4114800">
              <a:lnSpc>
                <a:spcPct val="115000"/>
              </a:lnSpc>
              <a:spcBef>
                <a:spcPts val="0"/>
              </a:spcBef>
              <a:spcAft>
                <a:spcPts val="0"/>
              </a:spcAft>
              <a:buClr>
                <a:schemeClr val="dk1"/>
              </a:buClr>
              <a:buSzPts val="1400"/>
              <a:buFont typeface="Spline Sans"/>
              <a:buChar char="■"/>
              <a:defRPr>
                <a:solidFill>
                  <a:schemeClr val="dk1"/>
                </a:solidFill>
                <a:latin typeface="Spline Sans"/>
                <a:ea typeface="Spline Sans"/>
                <a:cs typeface="Spline Sans"/>
                <a:sym typeface="Spline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5.jpg"/><Relationship Id="rId5"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drive.google.com/file/d/1owR-ygXegJSA1aTUguZndZrKFgUNzY83/view"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7.xml"/><Relationship Id="rId3" Type="http://schemas.openxmlformats.org/officeDocument/2006/relationships/hyperlink" Target="https://drive.google.com/drive/folders/1p_sEdDFbJzrBbTTMY48uOBStepVMAM6s?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8"/>
          <p:cNvSpPr/>
          <p:nvPr/>
        </p:nvSpPr>
        <p:spPr>
          <a:xfrm>
            <a:off x="6500145" y="867444"/>
            <a:ext cx="243" cy="122"/>
          </a:xfrm>
          <a:custGeom>
            <a:rect b="b" l="l" r="r" t="t"/>
            <a:pathLst>
              <a:path extrusionOk="0" h="1" w="2">
                <a:moveTo>
                  <a:pt x="1" y="0"/>
                </a:moveTo>
                <a:cubicBezTo>
                  <a:pt x="0" y="0"/>
                  <a:pt x="0" y="0"/>
                  <a:pt x="0" y="1"/>
                </a:cubicBezTo>
                <a:lnTo>
                  <a:pt x="2" y="1"/>
                </a:lnTo>
                <a:cubicBezTo>
                  <a:pt x="2" y="1"/>
                  <a:pt x="1" y="0"/>
                  <a:pt x="1" y="0"/>
                </a:cubicBezTo>
                <a:close/>
              </a:path>
            </a:pathLst>
          </a:custGeom>
          <a:solidFill>
            <a:srgbClr val="E4EE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8"/>
          <p:cNvSpPr/>
          <p:nvPr/>
        </p:nvSpPr>
        <p:spPr>
          <a:xfrm>
            <a:off x="6500145" y="863673"/>
            <a:ext cx="6933" cy="3892"/>
          </a:xfrm>
          <a:custGeom>
            <a:rect b="b" l="l" r="r" t="t"/>
            <a:pathLst>
              <a:path extrusionOk="0" h="32" w="57">
                <a:moveTo>
                  <a:pt x="57" y="1"/>
                </a:moveTo>
                <a:lnTo>
                  <a:pt x="57" y="1"/>
                </a:lnTo>
                <a:cubicBezTo>
                  <a:pt x="38" y="15"/>
                  <a:pt x="20" y="28"/>
                  <a:pt x="0" y="32"/>
                </a:cubicBezTo>
                <a:lnTo>
                  <a:pt x="2" y="32"/>
                </a:lnTo>
                <a:cubicBezTo>
                  <a:pt x="4" y="31"/>
                  <a:pt x="6" y="31"/>
                  <a:pt x="9" y="31"/>
                </a:cubicBezTo>
                <a:cubicBezTo>
                  <a:pt x="11" y="31"/>
                  <a:pt x="14" y="31"/>
                  <a:pt x="16" y="30"/>
                </a:cubicBezTo>
                <a:cubicBezTo>
                  <a:pt x="30" y="25"/>
                  <a:pt x="44" y="11"/>
                  <a:pt x="57" y="1"/>
                </a:cubicBezTo>
                <a:close/>
              </a:path>
            </a:pathLst>
          </a:custGeom>
          <a:solidFill>
            <a:srgbClr val="007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p:nvPr/>
        </p:nvSpPr>
        <p:spPr>
          <a:xfrm>
            <a:off x="6510363" y="846765"/>
            <a:ext cx="9366" cy="14718"/>
          </a:xfrm>
          <a:custGeom>
            <a:rect b="b" l="l" r="r" t="t"/>
            <a:pathLst>
              <a:path extrusionOk="0" h="121" w="77">
                <a:moveTo>
                  <a:pt x="77" y="1"/>
                </a:moveTo>
                <a:cubicBezTo>
                  <a:pt x="53" y="53"/>
                  <a:pt x="27" y="92"/>
                  <a:pt x="1" y="120"/>
                </a:cubicBezTo>
                <a:cubicBezTo>
                  <a:pt x="27" y="92"/>
                  <a:pt x="53" y="53"/>
                  <a:pt x="77" y="1"/>
                </a:cubicBezTo>
                <a:close/>
              </a:path>
            </a:pathLst>
          </a:custGeom>
          <a:solidFill>
            <a:srgbClr val="0075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2" name="Google Shape;242;p38"/>
          <p:cNvPicPr preferRelativeResize="0"/>
          <p:nvPr/>
        </p:nvPicPr>
        <p:blipFill>
          <a:blip r:embed="rId4">
            <a:alphaModFix/>
          </a:blip>
          <a:stretch>
            <a:fillRect/>
          </a:stretch>
        </p:blipFill>
        <p:spPr>
          <a:xfrm>
            <a:off x="0" y="0"/>
            <a:ext cx="9144000" cy="5143500"/>
          </a:xfrm>
          <a:prstGeom prst="rect">
            <a:avLst/>
          </a:prstGeom>
          <a:noFill/>
          <a:ln>
            <a:noFill/>
          </a:ln>
        </p:spPr>
      </p:pic>
      <p:pic>
        <p:nvPicPr>
          <p:cNvPr id="243" name="Google Shape;243;p38"/>
          <p:cNvPicPr preferRelativeResize="0"/>
          <p:nvPr/>
        </p:nvPicPr>
        <p:blipFill>
          <a:blip r:embed="rId5">
            <a:alphaModFix/>
          </a:blip>
          <a:stretch>
            <a:fillRect/>
          </a:stretch>
        </p:blipFill>
        <p:spPr>
          <a:xfrm>
            <a:off x="5559350" y="2877900"/>
            <a:ext cx="3584651" cy="2265600"/>
          </a:xfrm>
          <a:prstGeom prst="rect">
            <a:avLst/>
          </a:prstGeom>
          <a:noFill/>
          <a:ln>
            <a:noFill/>
          </a:ln>
        </p:spPr>
      </p:pic>
      <p:sp>
        <p:nvSpPr>
          <p:cNvPr id="244" name="Google Shape;244;p38"/>
          <p:cNvSpPr txBox="1"/>
          <p:nvPr>
            <p:ph type="ctrTitle"/>
          </p:nvPr>
        </p:nvSpPr>
        <p:spPr>
          <a:xfrm rot="-811">
            <a:off x="240911" y="102933"/>
            <a:ext cx="8903100" cy="20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3900" u="none">
                <a:solidFill>
                  <a:srgbClr val="980000"/>
                </a:solidFill>
                <a:latin typeface="Maven Pro"/>
                <a:ea typeface="Maven Pro"/>
                <a:cs typeface="Maven Pro"/>
                <a:sym typeface="Maven Pro"/>
              </a:rPr>
              <a:t>E-health-Care-Management-System</a:t>
            </a:r>
            <a:endParaRPr b="1" i="1" sz="3900" u="none">
              <a:solidFill>
                <a:srgbClr val="980000"/>
              </a:solidFill>
              <a:latin typeface="Maven Pro"/>
              <a:ea typeface="Maven Pro"/>
              <a:cs typeface="Maven Pro"/>
              <a:sym typeface="Maven Pro"/>
            </a:endParaRPr>
          </a:p>
          <a:p>
            <a:pPr indent="0" lvl="0" marL="0" rtl="0" algn="l">
              <a:spcBef>
                <a:spcPts val="0"/>
              </a:spcBef>
              <a:spcAft>
                <a:spcPts val="0"/>
              </a:spcAft>
              <a:buClr>
                <a:schemeClr val="dk1"/>
              </a:buClr>
              <a:buSzPts val="1100"/>
              <a:buFont typeface="Arial"/>
              <a:buNone/>
            </a:pPr>
            <a:r>
              <a:t/>
            </a:r>
            <a:endParaRPr sz="4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idx="1" type="subTitle"/>
          </p:nvPr>
        </p:nvSpPr>
        <p:spPr>
          <a:xfrm>
            <a:off x="278050" y="1617600"/>
            <a:ext cx="8385300" cy="3255900"/>
          </a:xfrm>
          <a:prstGeom prst="rect">
            <a:avLst/>
          </a:prstGeom>
        </p:spPr>
        <p:txBody>
          <a:bodyPr anchorCtr="0" anchor="t" bIns="91425" lIns="91425" spcFirstLastPara="1" rIns="91425" wrap="square" tIns="91425">
            <a:noAutofit/>
          </a:bodyPr>
          <a:lstStyle/>
          <a:p>
            <a:pPr indent="-318770" lvl="0" marL="457200" rtl="0" algn="l">
              <a:lnSpc>
                <a:spcPct val="95000"/>
              </a:lnSpc>
              <a:spcBef>
                <a:spcPts val="0"/>
              </a:spcBef>
              <a:spcAft>
                <a:spcPts val="0"/>
              </a:spcAft>
              <a:buClr>
                <a:srgbClr val="424242"/>
              </a:buClr>
              <a:buSzPts val="1420"/>
              <a:buFont typeface="Nunito"/>
              <a:buChar char="●"/>
            </a:pPr>
            <a:r>
              <a:rPr b="1" lang="en" sz="1420">
                <a:solidFill>
                  <a:srgbClr val="424242"/>
                </a:solidFill>
                <a:latin typeface="Nunito"/>
                <a:ea typeface="Nunito"/>
                <a:cs typeface="Nunito"/>
                <a:sym typeface="Nunito"/>
              </a:rPr>
              <a:t>Encapsulation using Access Specifiers:-</a:t>
            </a:r>
            <a:endParaRPr b="1" sz="1420">
              <a:solidFill>
                <a:srgbClr val="424242"/>
              </a:solidFill>
              <a:latin typeface="Nunito"/>
              <a:ea typeface="Nunito"/>
              <a:cs typeface="Nunito"/>
              <a:sym typeface="Nunito"/>
            </a:endParaRPr>
          </a:p>
          <a:p>
            <a:pPr indent="0" lvl="0" marL="457200" rtl="0" algn="l">
              <a:lnSpc>
                <a:spcPct val="95000"/>
              </a:lnSpc>
              <a:spcBef>
                <a:spcPts val="1200"/>
              </a:spcBef>
              <a:spcAft>
                <a:spcPts val="0"/>
              </a:spcAft>
              <a:buClr>
                <a:srgbClr val="000000"/>
              </a:buClr>
              <a:buSzPts val="440"/>
              <a:buFont typeface="Arial"/>
              <a:buNone/>
            </a:pPr>
            <a:r>
              <a:rPr lang="en" sz="1420">
                <a:solidFill>
                  <a:srgbClr val="424242"/>
                </a:solidFill>
                <a:latin typeface="Nunito"/>
                <a:ea typeface="Nunito"/>
                <a:cs typeface="Nunito"/>
                <a:sym typeface="Nunito"/>
              </a:rPr>
              <a:t>→name,address,patientID,contact_no,type,DoctorAppointed – are defined to be </a:t>
            </a:r>
            <a:r>
              <a:rPr b="1" lang="en" sz="1420">
                <a:solidFill>
                  <a:srgbClr val="424242"/>
                </a:solidFill>
                <a:latin typeface="Nunito"/>
                <a:ea typeface="Nunito"/>
                <a:cs typeface="Nunito"/>
                <a:sym typeface="Nunito"/>
              </a:rPr>
              <a:t>public</a:t>
            </a:r>
            <a:r>
              <a:rPr lang="en" sz="1420">
                <a:solidFill>
                  <a:srgbClr val="424242"/>
                </a:solidFill>
                <a:latin typeface="Nunito"/>
                <a:ea typeface="Nunito"/>
                <a:cs typeface="Nunito"/>
                <a:sym typeface="Nunito"/>
              </a:rPr>
              <a:t> to make it access </a:t>
            </a:r>
            <a:r>
              <a:rPr lang="en" sz="1420">
                <a:solidFill>
                  <a:srgbClr val="424242"/>
                </a:solidFill>
                <a:latin typeface="Nunito"/>
                <a:ea typeface="Nunito"/>
                <a:cs typeface="Nunito"/>
                <a:sym typeface="Nunito"/>
              </a:rPr>
              <a:t>throughout</a:t>
            </a:r>
            <a:r>
              <a:rPr lang="en" sz="1420">
                <a:solidFill>
                  <a:srgbClr val="424242"/>
                </a:solidFill>
                <a:latin typeface="Nunito"/>
                <a:ea typeface="Nunito"/>
                <a:cs typeface="Nunito"/>
                <a:sym typeface="Nunito"/>
              </a:rPr>
              <a:t> the entire program</a:t>
            </a:r>
            <a:endParaRPr sz="1420">
              <a:solidFill>
                <a:srgbClr val="424242"/>
              </a:solidFill>
              <a:latin typeface="Nunito"/>
              <a:ea typeface="Nunito"/>
              <a:cs typeface="Nunito"/>
              <a:sym typeface="Nunito"/>
            </a:endParaRPr>
          </a:p>
          <a:p>
            <a:pPr indent="0" lvl="0" marL="457200" rtl="0" algn="l">
              <a:lnSpc>
                <a:spcPct val="95000"/>
              </a:lnSpc>
              <a:spcBef>
                <a:spcPts val="1200"/>
              </a:spcBef>
              <a:spcAft>
                <a:spcPts val="0"/>
              </a:spcAft>
              <a:buClr>
                <a:srgbClr val="000000"/>
              </a:buClr>
              <a:buSzPts val="440"/>
              <a:buFont typeface="Arial"/>
              <a:buNone/>
            </a:pPr>
            <a:r>
              <a:rPr lang="en" sz="1420">
                <a:solidFill>
                  <a:srgbClr val="424242"/>
                </a:solidFill>
                <a:latin typeface="Nunito"/>
                <a:ea typeface="Nunito"/>
                <a:cs typeface="Nunito"/>
                <a:sym typeface="Nunito"/>
              </a:rPr>
              <a:t>→age,sex – are defined to be </a:t>
            </a:r>
            <a:r>
              <a:rPr b="1" lang="en" sz="1420">
                <a:solidFill>
                  <a:srgbClr val="424242"/>
                </a:solidFill>
                <a:latin typeface="Nunito"/>
                <a:ea typeface="Nunito"/>
                <a:cs typeface="Nunito"/>
                <a:sym typeface="Nunito"/>
              </a:rPr>
              <a:t>protected </a:t>
            </a:r>
            <a:r>
              <a:rPr lang="en" sz="1420">
                <a:solidFill>
                  <a:srgbClr val="424242"/>
                </a:solidFill>
                <a:latin typeface="Nunito"/>
                <a:ea typeface="Nunito"/>
                <a:cs typeface="Nunito"/>
                <a:sym typeface="Nunito"/>
              </a:rPr>
              <a:t>which will be accessible throughtout the package.</a:t>
            </a:r>
            <a:endParaRPr sz="1420">
              <a:solidFill>
                <a:srgbClr val="424242"/>
              </a:solidFill>
              <a:latin typeface="Nunito"/>
              <a:ea typeface="Nunito"/>
              <a:cs typeface="Nunito"/>
              <a:sym typeface="Nunito"/>
            </a:endParaRPr>
          </a:p>
          <a:p>
            <a:pPr indent="-318770" lvl="0" marL="457200" rtl="0" algn="l">
              <a:lnSpc>
                <a:spcPct val="95000"/>
              </a:lnSpc>
              <a:spcBef>
                <a:spcPts val="1200"/>
              </a:spcBef>
              <a:spcAft>
                <a:spcPts val="0"/>
              </a:spcAft>
              <a:buClr>
                <a:srgbClr val="424242"/>
              </a:buClr>
              <a:buSzPts val="1420"/>
              <a:buFont typeface="Nunito"/>
              <a:buChar char="●"/>
            </a:pPr>
            <a:r>
              <a:rPr b="1" lang="en" sz="1420">
                <a:solidFill>
                  <a:srgbClr val="424242"/>
                </a:solidFill>
                <a:latin typeface="Nunito"/>
                <a:ea typeface="Nunito"/>
                <a:cs typeface="Nunito"/>
                <a:sym typeface="Nunito"/>
              </a:rPr>
              <a:t>Inheritance:-</a:t>
            </a:r>
            <a:endParaRPr b="1" sz="1420">
              <a:solidFill>
                <a:srgbClr val="424242"/>
              </a:solidFill>
              <a:latin typeface="Nunito"/>
              <a:ea typeface="Nunito"/>
              <a:cs typeface="Nunito"/>
              <a:sym typeface="Nunito"/>
            </a:endParaRPr>
          </a:p>
          <a:p>
            <a:pPr indent="0" lvl="0" marL="457200" rtl="0" algn="l">
              <a:lnSpc>
                <a:spcPct val="95000"/>
              </a:lnSpc>
              <a:spcBef>
                <a:spcPts val="1200"/>
              </a:spcBef>
              <a:spcAft>
                <a:spcPts val="0"/>
              </a:spcAft>
              <a:buNone/>
            </a:pPr>
            <a:r>
              <a:rPr lang="en" sz="1420">
                <a:solidFill>
                  <a:srgbClr val="424242"/>
                </a:solidFill>
                <a:latin typeface="Nunito"/>
                <a:ea typeface="Nunito"/>
                <a:cs typeface="Nunito"/>
                <a:sym typeface="Nunito"/>
              </a:rPr>
              <a:t>→class </a:t>
            </a:r>
            <a:r>
              <a:rPr b="1" lang="en" sz="1420">
                <a:solidFill>
                  <a:srgbClr val="424242"/>
                </a:solidFill>
                <a:latin typeface="Nunito"/>
                <a:ea typeface="Nunito"/>
                <a:cs typeface="Nunito"/>
                <a:sym typeface="Nunito"/>
              </a:rPr>
              <a:t>RegularPatient extends Patient</a:t>
            </a:r>
            <a:r>
              <a:rPr lang="en" sz="1841">
                <a:solidFill>
                  <a:srgbClr val="424242"/>
                </a:solidFill>
                <a:latin typeface="Nunito"/>
                <a:ea typeface="Nunito"/>
                <a:cs typeface="Nunito"/>
                <a:sym typeface="Nunito"/>
              </a:rPr>
              <a:t> </a:t>
            </a:r>
            <a:r>
              <a:rPr lang="en" sz="1441">
                <a:solidFill>
                  <a:srgbClr val="424242"/>
                </a:solidFill>
                <a:latin typeface="Nunito"/>
                <a:ea typeface="Nunito"/>
                <a:cs typeface="Nunito"/>
                <a:sym typeface="Nunito"/>
              </a:rPr>
              <a:t>the code defined in the parent class can be used without re-writing it.</a:t>
            </a:r>
            <a:r>
              <a:rPr lang="en" sz="1420">
                <a:solidFill>
                  <a:srgbClr val="424242"/>
                </a:solidFill>
                <a:latin typeface="Nunito"/>
                <a:ea typeface="Nunito"/>
                <a:cs typeface="Nunito"/>
                <a:sym typeface="Nunito"/>
              </a:rPr>
              <a:t> </a:t>
            </a:r>
            <a:endParaRPr sz="1420">
              <a:solidFill>
                <a:srgbClr val="424242"/>
              </a:solidFill>
              <a:latin typeface="Nunito"/>
              <a:ea typeface="Nunito"/>
              <a:cs typeface="Nunito"/>
              <a:sym typeface="Nunito"/>
            </a:endParaRPr>
          </a:p>
          <a:p>
            <a:pPr indent="0" lvl="0" marL="457200" rtl="0" algn="l">
              <a:lnSpc>
                <a:spcPct val="95000"/>
              </a:lnSpc>
              <a:spcBef>
                <a:spcPts val="1200"/>
              </a:spcBef>
              <a:spcAft>
                <a:spcPts val="0"/>
              </a:spcAft>
              <a:buClr>
                <a:srgbClr val="000000"/>
              </a:buClr>
              <a:buSzPts val="440"/>
              <a:buFont typeface="Arial"/>
              <a:buNone/>
            </a:pPr>
            <a:r>
              <a:rPr lang="en" sz="1420">
                <a:solidFill>
                  <a:srgbClr val="424242"/>
                </a:solidFill>
                <a:latin typeface="Nunito"/>
                <a:ea typeface="Nunito"/>
                <a:cs typeface="Nunito"/>
                <a:sym typeface="Nunito"/>
              </a:rPr>
              <a:t>→Similarly, </a:t>
            </a:r>
            <a:r>
              <a:rPr b="1" lang="en" sz="1420">
                <a:solidFill>
                  <a:srgbClr val="424242"/>
                </a:solidFill>
                <a:latin typeface="Nunito"/>
                <a:ea typeface="Nunito"/>
                <a:cs typeface="Nunito"/>
                <a:sym typeface="Nunito"/>
              </a:rPr>
              <a:t>AddmittedPatient extends Patient class</a:t>
            </a:r>
            <a:r>
              <a:rPr lang="en" sz="1420">
                <a:solidFill>
                  <a:srgbClr val="424242"/>
                </a:solidFill>
                <a:latin typeface="Nunito"/>
                <a:ea typeface="Nunito"/>
                <a:cs typeface="Nunito"/>
                <a:sym typeface="Nunito"/>
              </a:rPr>
              <a:t>.</a:t>
            </a:r>
            <a:endParaRPr sz="1420">
              <a:solidFill>
                <a:srgbClr val="424242"/>
              </a:solidFill>
              <a:latin typeface="Nunito"/>
              <a:ea typeface="Nunito"/>
              <a:cs typeface="Nunito"/>
              <a:sym typeface="Nunito"/>
            </a:endParaRPr>
          </a:p>
          <a:p>
            <a:pPr indent="0" lvl="0" marL="0" rtl="0" algn="l">
              <a:spcBef>
                <a:spcPts val="1200"/>
              </a:spcBef>
              <a:spcAft>
                <a:spcPts val="0"/>
              </a:spcAft>
              <a:buNone/>
            </a:pPr>
            <a:r>
              <a:t/>
            </a:r>
            <a:endParaRPr sz="1800"/>
          </a:p>
        </p:txBody>
      </p:sp>
      <p:sp>
        <p:nvSpPr>
          <p:cNvPr id="329" name="Google Shape;329;p47"/>
          <p:cNvSpPr txBox="1"/>
          <p:nvPr>
            <p:ph type="title"/>
          </p:nvPr>
        </p:nvSpPr>
        <p:spPr>
          <a:xfrm>
            <a:off x="589200" y="823425"/>
            <a:ext cx="5534100" cy="6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In Patient Class </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idx="1" type="subTitle"/>
          </p:nvPr>
        </p:nvSpPr>
        <p:spPr>
          <a:xfrm>
            <a:off x="278050" y="1617600"/>
            <a:ext cx="8385300" cy="22707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Polymorphism</a:t>
            </a:r>
            <a:r>
              <a:rPr lang="en" sz="1500">
                <a:solidFill>
                  <a:srgbClr val="424242"/>
                </a:solidFill>
                <a:latin typeface="Nunito"/>
                <a:ea typeface="Nunito"/>
                <a:cs typeface="Nunito"/>
                <a:sym typeface="Nunito"/>
              </a:rPr>
              <a:t>  : Method Overriding(</a:t>
            </a:r>
            <a:r>
              <a:rPr lang="en" sz="1500">
                <a:solidFill>
                  <a:srgbClr val="202124"/>
                </a:solidFill>
                <a:latin typeface="Arial"/>
                <a:ea typeface="Arial"/>
                <a:cs typeface="Arial"/>
                <a:sym typeface="Arial"/>
              </a:rPr>
              <a:t>runtime polymorphism</a:t>
            </a:r>
            <a:r>
              <a:rPr lang="en" sz="1500">
                <a:solidFill>
                  <a:srgbClr val="424242"/>
                </a:solidFill>
                <a:latin typeface="Nunito"/>
                <a:ea typeface="Nunito"/>
                <a:cs typeface="Nunito"/>
                <a:sym typeface="Nunito"/>
              </a:rPr>
              <a:t>):-</a:t>
            </a:r>
            <a:endParaRPr sz="1500">
              <a:solidFill>
                <a:srgbClr val="424242"/>
              </a:solidFill>
              <a:latin typeface="Nunito"/>
              <a:ea typeface="Nunito"/>
              <a:cs typeface="Nunito"/>
              <a:sym typeface="Nunito"/>
            </a:endParaRPr>
          </a:p>
          <a:p>
            <a:pPr indent="0" lvl="0" marL="457200" rtl="0" algn="l">
              <a:lnSpc>
                <a:spcPct val="95000"/>
              </a:lnSpc>
              <a:spcBef>
                <a:spcPts val="1200"/>
              </a:spcBef>
              <a:spcAft>
                <a:spcPts val="0"/>
              </a:spcAft>
              <a:buNone/>
            </a:pPr>
            <a:r>
              <a:rPr lang="en" sz="1500">
                <a:solidFill>
                  <a:srgbClr val="424242"/>
                </a:solidFill>
                <a:latin typeface="Nunito"/>
                <a:ea typeface="Nunito"/>
                <a:cs typeface="Nunito"/>
                <a:sym typeface="Nunito"/>
              </a:rPr>
              <a:t>→Abstract method </a:t>
            </a:r>
            <a:r>
              <a:rPr b="1" lang="en" sz="1500">
                <a:solidFill>
                  <a:srgbClr val="424242"/>
                </a:solidFill>
                <a:latin typeface="Nunito"/>
                <a:ea typeface="Nunito"/>
                <a:cs typeface="Nunito"/>
                <a:sym typeface="Nunito"/>
              </a:rPr>
              <a:t>printPatientDetail</a:t>
            </a:r>
            <a:r>
              <a:rPr lang="en" sz="1500">
                <a:solidFill>
                  <a:srgbClr val="424242"/>
                </a:solidFill>
                <a:latin typeface="Nunito"/>
                <a:ea typeface="Nunito"/>
                <a:cs typeface="Nunito"/>
                <a:sym typeface="Nunito"/>
              </a:rPr>
              <a:t> is overrided in both child class.</a:t>
            </a:r>
            <a:endParaRPr sz="1500">
              <a:solidFill>
                <a:srgbClr val="424242"/>
              </a:solidFill>
              <a:latin typeface="Nunito"/>
              <a:ea typeface="Nunito"/>
              <a:cs typeface="Nunito"/>
              <a:sym typeface="Nunito"/>
            </a:endParaRPr>
          </a:p>
          <a:p>
            <a:pPr indent="-323850" lvl="0" marL="457200" rtl="0" algn="l">
              <a:lnSpc>
                <a:spcPct val="95000"/>
              </a:lnSpc>
              <a:spcBef>
                <a:spcPts val="120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Exception Handling</a:t>
            </a:r>
            <a:r>
              <a:rPr lang="en" sz="1500">
                <a:solidFill>
                  <a:srgbClr val="424242"/>
                </a:solidFill>
                <a:latin typeface="Nunito"/>
                <a:ea typeface="Nunito"/>
                <a:cs typeface="Nunito"/>
                <a:sym typeface="Nunito"/>
              </a:rPr>
              <a:t>  : -</a:t>
            </a:r>
            <a:endParaRPr sz="1500">
              <a:solidFill>
                <a:srgbClr val="424242"/>
              </a:solidFill>
              <a:latin typeface="Nunito"/>
              <a:ea typeface="Nunito"/>
              <a:cs typeface="Nunito"/>
              <a:sym typeface="Nunito"/>
            </a:endParaRPr>
          </a:p>
          <a:p>
            <a:pPr indent="0" lvl="0" marL="457200" rtl="0" algn="l">
              <a:lnSpc>
                <a:spcPct val="95000"/>
              </a:lnSpc>
              <a:spcBef>
                <a:spcPts val="1200"/>
              </a:spcBef>
              <a:spcAft>
                <a:spcPts val="0"/>
              </a:spcAft>
              <a:buNone/>
            </a:pPr>
            <a:r>
              <a:rPr lang="en" sz="1500">
                <a:solidFill>
                  <a:srgbClr val="424242"/>
                </a:solidFill>
                <a:latin typeface="Nunito"/>
                <a:ea typeface="Nunito"/>
                <a:cs typeface="Nunito"/>
                <a:sym typeface="Nunito"/>
              </a:rPr>
              <a:t>→Exception handling on method setAge( ) using try-catch block for taking valid inputs only.</a:t>
            </a:r>
            <a:endParaRPr sz="1500">
              <a:solidFill>
                <a:srgbClr val="424242"/>
              </a:solidFill>
              <a:latin typeface="Nunito"/>
              <a:ea typeface="Nunito"/>
              <a:cs typeface="Nunito"/>
              <a:sym typeface="Nunito"/>
            </a:endParaRPr>
          </a:p>
          <a:p>
            <a:pPr indent="0" lvl="0" marL="0" rtl="0" algn="l">
              <a:spcBef>
                <a:spcPts val="1200"/>
              </a:spcBef>
              <a:spcAft>
                <a:spcPts val="0"/>
              </a:spcAft>
              <a:buNone/>
            </a:pPr>
            <a:r>
              <a:t/>
            </a:r>
            <a:endParaRPr sz="1500"/>
          </a:p>
          <a:p>
            <a:pPr indent="0" lvl="0" marL="457200" rtl="0" algn="l">
              <a:lnSpc>
                <a:spcPct val="95000"/>
              </a:lnSpc>
              <a:spcBef>
                <a:spcPts val="0"/>
              </a:spcBef>
              <a:spcAft>
                <a:spcPts val="0"/>
              </a:spcAft>
              <a:buClr>
                <a:srgbClr val="000000"/>
              </a:buClr>
              <a:buSzPts val="440"/>
              <a:buFont typeface="Arial"/>
              <a:buNone/>
            </a:pPr>
            <a:r>
              <a:t/>
            </a:r>
            <a:endParaRPr sz="1500">
              <a:solidFill>
                <a:srgbClr val="424242"/>
              </a:solidFill>
              <a:latin typeface="Nunito"/>
              <a:ea typeface="Nunito"/>
              <a:cs typeface="Nunito"/>
              <a:sym typeface="Nunito"/>
            </a:endParaRPr>
          </a:p>
          <a:p>
            <a:pPr indent="0" lvl="0" marL="0" rtl="0" algn="l">
              <a:spcBef>
                <a:spcPts val="1200"/>
              </a:spcBef>
              <a:spcAft>
                <a:spcPts val="0"/>
              </a:spcAft>
              <a:buNone/>
            </a:pPr>
            <a:r>
              <a:t/>
            </a:r>
            <a:endParaRPr sz="1500"/>
          </a:p>
        </p:txBody>
      </p:sp>
      <p:sp>
        <p:nvSpPr>
          <p:cNvPr id="335" name="Google Shape;335;p48"/>
          <p:cNvSpPr txBox="1"/>
          <p:nvPr>
            <p:ph type="title"/>
          </p:nvPr>
        </p:nvSpPr>
        <p:spPr>
          <a:xfrm>
            <a:off x="589200" y="823425"/>
            <a:ext cx="5534100" cy="6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In Patient Class </a:t>
            </a:r>
            <a:endParaRPr sz="4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idx="1" type="subTitle"/>
          </p:nvPr>
        </p:nvSpPr>
        <p:spPr>
          <a:xfrm>
            <a:off x="341225" y="2009375"/>
            <a:ext cx="8606100" cy="2608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Polymorphism</a:t>
            </a:r>
            <a:r>
              <a:rPr b="1" lang="en" sz="1500">
                <a:solidFill>
                  <a:srgbClr val="424242"/>
                </a:solidFill>
                <a:latin typeface="Nunito"/>
                <a:ea typeface="Nunito"/>
                <a:cs typeface="Nunito"/>
                <a:sym typeface="Nunito"/>
              </a:rPr>
              <a:t>: </a:t>
            </a:r>
            <a:r>
              <a:rPr lang="en" sz="1500">
                <a:solidFill>
                  <a:srgbClr val="202124"/>
                </a:solidFill>
                <a:latin typeface="Arial"/>
                <a:ea typeface="Arial"/>
                <a:cs typeface="Arial"/>
                <a:sym typeface="Arial"/>
              </a:rPr>
              <a:t>Method overloading(compile time polymorphism)</a:t>
            </a:r>
            <a:r>
              <a:rPr b="1" lang="en" sz="1500">
                <a:solidFill>
                  <a:srgbClr val="424242"/>
                </a:solidFill>
                <a:latin typeface="Nunito"/>
                <a:ea typeface="Nunito"/>
                <a:cs typeface="Nunito"/>
                <a:sym typeface="Nunito"/>
              </a:rPr>
              <a:t>-</a:t>
            </a:r>
            <a:endParaRPr b="1" sz="15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rPr lang="en" sz="1500">
                <a:solidFill>
                  <a:srgbClr val="424242"/>
                </a:solidFill>
                <a:latin typeface="Nunito"/>
                <a:ea typeface="Nunito"/>
                <a:cs typeface="Nunito"/>
                <a:sym typeface="Nunito"/>
              </a:rPr>
              <a:t>→</a:t>
            </a:r>
            <a:r>
              <a:rPr lang="en" sz="1500">
                <a:solidFill>
                  <a:srgbClr val="202124"/>
                </a:solidFill>
                <a:latin typeface="Arial"/>
                <a:ea typeface="Arial"/>
                <a:cs typeface="Arial"/>
                <a:sym typeface="Arial"/>
              </a:rPr>
              <a:t> Overloading DisplayDoctorDetails( ) method in its subclasses.</a:t>
            </a:r>
            <a:endParaRPr sz="15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rPr b="1" lang="en" sz="1500">
                <a:solidFill>
                  <a:srgbClr val="424242"/>
                </a:solidFill>
                <a:latin typeface="Nunito"/>
                <a:ea typeface="Nunito"/>
                <a:cs typeface="Nunito"/>
                <a:sym typeface="Nunito"/>
              </a:rPr>
              <a:t>this Keyword:-</a:t>
            </a:r>
            <a:endParaRPr b="1" sz="15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rPr lang="en" sz="1500">
                <a:solidFill>
                  <a:srgbClr val="424242"/>
                </a:solidFill>
                <a:latin typeface="Nunito"/>
                <a:ea typeface="Nunito"/>
                <a:cs typeface="Nunito"/>
                <a:sym typeface="Nunito"/>
              </a:rPr>
              <a:t>→String DoctorID, DoctorName, Specialization is called in the constructor using this keyword which helps to use same variable name for both local and instance variables</a:t>
            </a:r>
            <a:endParaRPr sz="15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
        <p:nvSpPr>
          <p:cNvPr id="341" name="Google Shape;341;p49"/>
          <p:cNvSpPr txBox="1"/>
          <p:nvPr>
            <p:ph type="title"/>
          </p:nvPr>
        </p:nvSpPr>
        <p:spPr>
          <a:xfrm>
            <a:off x="207700" y="1088800"/>
            <a:ext cx="6048000" cy="6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400"/>
              <a:t>In DoctorInfo Class</a:t>
            </a:r>
            <a:endParaRPr sz="4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idx="1" type="subTitle"/>
          </p:nvPr>
        </p:nvSpPr>
        <p:spPr>
          <a:xfrm>
            <a:off x="714450" y="897275"/>
            <a:ext cx="7879200" cy="3720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24242"/>
              </a:buClr>
              <a:buSzPts val="1500"/>
              <a:buFont typeface="Nunito"/>
              <a:buChar char="●"/>
            </a:pPr>
            <a:r>
              <a:rPr b="1" lang="en" sz="1500">
                <a:solidFill>
                  <a:srgbClr val="424242"/>
                </a:solidFill>
                <a:latin typeface="Nunito"/>
                <a:ea typeface="Nunito"/>
                <a:cs typeface="Nunito"/>
                <a:sym typeface="Nunito"/>
              </a:rPr>
              <a:t>super keyword:-</a:t>
            </a:r>
            <a:endParaRPr b="1" sz="15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rPr lang="en" sz="1500">
                <a:solidFill>
                  <a:srgbClr val="424242"/>
                </a:solidFill>
                <a:latin typeface="Nunito"/>
                <a:ea typeface="Nunito"/>
                <a:cs typeface="Nunito"/>
                <a:sym typeface="Nunito"/>
              </a:rPr>
              <a:t>→Super keyword is used to access entities of parent class from the sub-class.</a:t>
            </a:r>
            <a:endParaRPr sz="1500">
              <a:solidFill>
                <a:srgbClr val="424242"/>
              </a:solidFill>
              <a:latin typeface="Nunito"/>
              <a:ea typeface="Nunito"/>
              <a:cs typeface="Nunito"/>
              <a:sym typeface="Nunito"/>
            </a:endParaRPr>
          </a:p>
          <a:p>
            <a:pPr indent="0" lvl="0" marL="457200" rtl="0" algn="l">
              <a:lnSpc>
                <a:spcPct val="115000"/>
              </a:lnSpc>
              <a:spcBef>
                <a:spcPts val="1200"/>
              </a:spcBef>
              <a:spcAft>
                <a:spcPts val="0"/>
              </a:spcAft>
              <a:buNone/>
            </a:pPr>
            <a:r>
              <a:rPr lang="en" sz="1500">
                <a:solidFill>
                  <a:srgbClr val="424242"/>
                </a:solidFill>
                <a:latin typeface="Nunito"/>
                <a:ea typeface="Nunito"/>
                <a:cs typeface="Nunito"/>
                <a:sym typeface="Nunito"/>
              </a:rPr>
              <a:t>→Thus variables DoctorID, DoctorName, Specialization are called in each subclass.</a:t>
            </a:r>
            <a:endParaRPr b="1" sz="1505">
              <a:solidFill>
                <a:srgbClr val="424242"/>
              </a:solidFill>
              <a:latin typeface="Nunito"/>
              <a:ea typeface="Nunito"/>
              <a:cs typeface="Nunito"/>
              <a:sym typeface="Nunito"/>
            </a:endParaRPr>
          </a:p>
          <a:p>
            <a:pPr indent="-324167" lvl="0" marL="457200" rtl="0" algn="l">
              <a:lnSpc>
                <a:spcPct val="95000"/>
              </a:lnSpc>
              <a:spcBef>
                <a:spcPts val="1200"/>
              </a:spcBef>
              <a:spcAft>
                <a:spcPts val="0"/>
              </a:spcAft>
              <a:buClr>
                <a:srgbClr val="424242"/>
              </a:buClr>
              <a:buSzPts val="1505"/>
              <a:buFont typeface="Nunito"/>
              <a:buChar char="●"/>
            </a:pPr>
            <a:r>
              <a:rPr b="1" lang="en" sz="1505">
                <a:solidFill>
                  <a:srgbClr val="424242"/>
                </a:solidFill>
                <a:latin typeface="Nunito"/>
                <a:ea typeface="Nunito"/>
                <a:cs typeface="Nunito"/>
                <a:sym typeface="Nunito"/>
              </a:rPr>
              <a:t>Inheritance:-</a:t>
            </a:r>
            <a:endParaRPr b="1" sz="1505">
              <a:solidFill>
                <a:srgbClr val="424242"/>
              </a:solidFill>
              <a:latin typeface="Nunito"/>
              <a:ea typeface="Nunito"/>
              <a:cs typeface="Nunito"/>
              <a:sym typeface="Nunito"/>
            </a:endParaRPr>
          </a:p>
          <a:p>
            <a:pPr indent="0" lvl="0" marL="457200" rtl="0" algn="l">
              <a:lnSpc>
                <a:spcPct val="95000"/>
              </a:lnSpc>
              <a:spcBef>
                <a:spcPts val="1200"/>
              </a:spcBef>
              <a:spcAft>
                <a:spcPts val="0"/>
              </a:spcAft>
              <a:buClr>
                <a:srgbClr val="000000"/>
              </a:buClr>
              <a:buSzPts val="935"/>
              <a:buFont typeface="Arial"/>
              <a:buNone/>
            </a:pPr>
            <a:r>
              <a:rPr lang="en" sz="1505">
                <a:solidFill>
                  <a:srgbClr val="424242"/>
                </a:solidFill>
                <a:latin typeface="Nunito"/>
                <a:ea typeface="Nunito"/>
                <a:cs typeface="Nunito"/>
                <a:sym typeface="Nunito"/>
              </a:rPr>
              <a:t>→cardioDoctor extends DoctorInfo class to reuse the code of parent class.</a:t>
            </a:r>
            <a:endParaRPr sz="1505">
              <a:solidFill>
                <a:srgbClr val="424242"/>
              </a:solidFill>
              <a:latin typeface="Nunito"/>
              <a:ea typeface="Nunito"/>
              <a:cs typeface="Nunito"/>
              <a:sym typeface="Nunito"/>
            </a:endParaRPr>
          </a:p>
          <a:p>
            <a:pPr indent="0" lvl="0" marL="457200" rtl="0" algn="l">
              <a:lnSpc>
                <a:spcPct val="95000"/>
              </a:lnSpc>
              <a:spcBef>
                <a:spcPts val="1200"/>
              </a:spcBef>
              <a:spcAft>
                <a:spcPts val="0"/>
              </a:spcAft>
              <a:buClr>
                <a:srgbClr val="000000"/>
              </a:buClr>
              <a:buSzPts val="935"/>
              <a:buFont typeface="Arial"/>
              <a:buNone/>
            </a:pPr>
            <a:r>
              <a:rPr lang="en" sz="1505">
                <a:solidFill>
                  <a:srgbClr val="424242"/>
                </a:solidFill>
                <a:latin typeface="Nunito"/>
                <a:ea typeface="Nunito"/>
                <a:cs typeface="Nunito"/>
                <a:sym typeface="Nunito"/>
              </a:rPr>
              <a:t>→Similarly, skinDoctor extends DoctorInfo, neuroDoctor extends DoctorInfo, generalDoctor extends DoctorInfo, radioDoctor extends DoctorInfo..</a:t>
            </a:r>
            <a:endParaRPr sz="1505">
              <a:solidFill>
                <a:srgbClr val="424242"/>
              </a:solidFill>
              <a:latin typeface="Nunito"/>
              <a:ea typeface="Nunito"/>
              <a:cs typeface="Nunito"/>
              <a:sym typeface="Nunito"/>
            </a:endParaRPr>
          </a:p>
          <a:p>
            <a:pPr indent="-324167" lvl="0" marL="457200" rtl="0" algn="l">
              <a:lnSpc>
                <a:spcPct val="95000"/>
              </a:lnSpc>
              <a:spcBef>
                <a:spcPts val="1200"/>
              </a:spcBef>
              <a:spcAft>
                <a:spcPts val="0"/>
              </a:spcAft>
              <a:buClr>
                <a:srgbClr val="424242"/>
              </a:buClr>
              <a:buSzPts val="1505"/>
              <a:buFont typeface="Nunito"/>
              <a:buChar char="●"/>
            </a:pPr>
            <a:r>
              <a:rPr b="1" lang="en" sz="1505">
                <a:solidFill>
                  <a:srgbClr val="424242"/>
                </a:solidFill>
                <a:latin typeface="Nunito"/>
                <a:ea typeface="Nunito"/>
                <a:cs typeface="Nunito"/>
                <a:sym typeface="Nunito"/>
              </a:rPr>
              <a:t>static block:-</a:t>
            </a:r>
            <a:endParaRPr b="1" sz="1505">
              <a:solidFill>
                <a:srgbClr val="424242"/>
              </a:solidFill>
              <a:latin typeface="Nunito"/>
              <a:ea typeface="Nunito"/>
              <a:cs typeface="Nunito"/>
              <a:sym typeface="Nunito"/>
            </a:endParaRPr>
          </a:p>
          <a:p>
            <a:pPr indent="0" lvl="0" marL="457200" rtl="0" algn="l">
              <a:lnSpc>
                <a:spcPct val="95000"/>
              </a:lnSpc>
              <a:spcBef>
                <a:spcPts val="1200"/>
              </a:spcBef>
              <a:spcAft>
                <a:spcPts val="0"/>
              </a:spcAft>
              <a:buNone/>
            </a:pPr>
            <a:r>
              <a:rPr lang="en" sz="1505">
                <a:solidFill>
                  <a:srgbClr val="424242"/>
                </a:solidFill>
                <a:latin typeface="Nunito"/>
                <a:ea typeface="Nunito"/>
                <a:cs typeface="Nunito"/>
                <a:sym typeface="Nunito"/>
              </a:rPr>
              <a:t>→If one needs to do the computation in order to initialize the static variables, one can declare a static block that gets executed exactly once, when the class is first loaded.</a:t>
            </a:r>
            <a:endParaRPr sz="1505">
              <a:solidFill>
                <a:srgbClr val="424242"/>
              </a:solidFill>
              <a:latin typeface="Nunito"/>
              <a:ea typeface="Nunito"/>
              <a:cs typeface="Nunito"/>
              <a:sym typeface="Nunito"/>
            </a:endParaRPr>
          </a:p>
          <a:p>
            <a:pPr indent="0" lvl="0" marL="457200" rtl="0" algn="l">
              <a:lnSpc>
                <a:spcPct val="95000"/>
              </a:lnSpc>
              <a:spcBef>
                <a:spcPts val="1200"/>
              </a:spcBef>
              <a:spcAft>
                <a:spcPts val="1200"/>
              </a:spcAft>
              <a:buNone/>
            </a:pPr>
            <a:r>
              <a:rPr lang="en" sz="1505">
                <a:solidFill>
                  <a:srgbClr val="424242"/>
                </a:solidFill>
                <a:latin typeface="Nunito"/>
                <a:ea typeface="Nunito"/>
                <a:cs typeface="Nunito"/>
                <a:sym typeface="Nunito"/>
              </a:rPr>
              <a:t>→Thus l1, l2, l3, l4, l5 lists are used according to the type of doctors required.</a:t>
            </a:r>
            <a:r>
              <a:rPr lang="en" sz="1498">
                <a:solidFill>
                  <a:srgbClr val="131417"/>
                </a:solidFill>
                <a:highlight>
                  <a:schemeClr val="lt2"/>
                </a:highlight>
                <a:latin typeface="Arial"/>
                <a:ea typeface="Arial"/>
                <a:cs typeface="Arial"/>
                <a:sym typeface="Arial"/>
              </a:rPr>
              <a:t> </a:t>
            </a:r>
            <a:r>
              <a:rPr lang="en" sz="1498">
                <a:solidFill>
                  <a:schemeClr val="lt2"/>
                </a:solidFill>
                <a:highlight>
                  <a:srgbClr val="131417"/>
                </a:highlight>
                <a:latin typeface="Arial"/>
                <a:ea typeface="Arial"/>
                <a:cs typeface="Arial"/>
                <a:sym typeface="Arial"/>
              </a:rPr>
              <a:t> </a:t>
            </a:r>
            <a:endParaRPr sz="1413">
              <a:solidFill>
                <a:srgbClr val="42424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1"/>
          <p:cNvPicPr preferRelativeResize="0"/>
          <p:nvPr/>
        </p:nvPicPr>
        <p:blipFill rotWithShape="1">
          <a:blip r:embed="rId3">
            <a:alphaModFix/>
          </a:blip>
          <a:srcRect b="5877" l="0" r="7338" t="2714"/>
          <a:stretch/>
        </p:blipFill>
        <p:spPr>
          <a:xfrm rot="5400000">
            <a:off x="-595987" y="588113"/>
            <a:ext cx="5188375" cy="3979950"/>
          </a:xfrm>
          <a:prstGeom prst="rect">
            <a:avLst/>
          </a:prstGeom>
          <a:noFill/>
          <a:ln>
            <a:noFill/>
          </a:ln>
        </p:spPr>
      </p:pic>
      <p:sp>
        <p:nvSpPr>
          <p:cNvPr id="352" name="Google Shape;352;p51"/>
          <p:cNvSpPr txBox="1"/>
          <p:nvPr>
            <p:ph type="title"/>
          </p:nvPr>
        </p:nvSpPr>
        <p:spPr>
          <a:xfrm>
            <a:off x="3865350" y="2809625"/>
            <a:ext cx="4771500" cy="73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Demonstration </a:t>
            </a:r>
            <a:endParaRPr/>
          </a:p>
        </p:txBody>
      </p:sp>
      <p:sp>
        <p:nvSpPr>
          <p:cNvPr id="353" name="Google Shape;353;p51"/>
          <p:cNvSpPr txBox="1"/>
          <p:nvPr>
            <p:ph idx="1" type="subTitle"/>
          </p:nvPr>
        </p:nvSpPr>
        <p:spPr>
          <a:xfrm>
            <a:off x="3994950" y="3665325"/>
            <a:ext cx="4404000" cy="24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700"/>
              <a:t>We’ll now run our code and see its output !</a:t>
            </a:r>
            <a:endParaRPr sz="1700"/>
          </a:p>
        </p:txBody>
      </p:sp>
      <p:sp>
        <p:nvSpPr>
          <p:cNvPr id="354" name="Google Shape;354;p51"/>
          <p:cNvSpPr txBox="1"/>
          <p:nvPr>
            <p:ph idx="2" type="title"/>
          </p:nvPr>
        </p:nvSpPr>
        <p:spPr>
          <a:xfrm>
            <a:off x="3988174" y="1261345"/>
            <a:ext cx="1621800" cy="131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2" title="2022-07-18-18-02-44.mp4">
            <a:hlinkClick r:id="rId3"/>
          </p:cNvPr>
          <p:cNvPicPr preferRelativeResize="0"/>
          <p:nvPr/>
        </p:nvPicPr>
        <p:blipFill>
          <a:blip r:embed="rId4">
            <a:alphaModFix/>
          </a:blip>
          <a:stretch>
            <a:fillRect/>
          </a:stretch>
        </p:blipFill>
        <p:spPr>
          <a:xfrm>
            <a:off x="152400" y="152400"/>
            <a:ext cx="8991600" cy="493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3"/>
          <p:cNvPicPr preferRelativeResize="0"/>
          <p:nvPr/>
        </p:nvPicPr>
        <p:blipFill rotWithShape="1">
          <a:blip r:embed="rId3">
            <a:alphaModFix/>
          </a:blip>
          <a:srcRect b="0" l="0" r="67451" t="0"/>
          <a:stretch/>
        </p:blipFill>
        <p:spPr>
          <a:xfrm rot="-5400000">
            <a:off x="2334825" y="-2348550"/>
            <a:ext cx="1967576" cy="6637225"/>
          </a:xfrm>
          <a:prstGeom prst="rect">
            <a:avLst/>
          </a:prstGeom>
          <a:noFill/>
          <a:ln>
            <a:noFill/>
          </a:ln>
        </p:spPr>
      </p:pic>
      <p:sp>
        <p:nvSpPr>
          <p:cNvPr id="365" name="Google Shape;365;p53"/>
          <p:cNvSpPr txBox="1"/>
          <p:nvPr>
            <p:ph type="title"/>
          </p:nvPr>
        </p:nvSpPr>
        <p:spPr>
          <a:xfrm>
            <a:off x="857250" y="2727775"/>
            <a:ext cx="7419300" cy="6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OOP helped us to develop the EHMC</a:t>
            </a:r>
            <a:endParaRPr/>
          </a:p>
        </p:txBody>
      </p:sp>
      <p:sp>
        <p:nvSpPr>
          <p:cNvPr id="366" name="Google Shape;366;p53"/>
          <p:cNvSpPr txBox="1"/>
          <p:nvPr>
            <p:ph idx="2" type="title"/>
          </p:nvPr>
        </p:nvSpPr>
        <p:spPr>
          <a:xfrm>
            <a:off x="3649325" y="792150"/>
            <a:ext cx="1787700" cy="12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pic>
        <p:nvPicPr>
          <p:cNvPr id="367" name="Google Shape;367;p53"/>
          <p:cNvPicPr preferRelativeResize="0"/>
          <p:nvPr/>
        </p:nvPicPr>
        <p:blipFill rotWithShape="1">
          <a:blip r:embed="rId3">
            <a:alphaModFix/>
          </a:blip>
          <a:srcRect b="0" l="79578" r="0" t="0"/>
          <a:stretch/>
        </p:blipFill>
        <p:spPr>
          <a:xfrm rot="-5400000">
            <a:off x="5208126" y="1241409"/>
            <a:ext cx="1234524" cy="663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idx="1" type="body"/>
          </p:nvPr>
        </p:nvSpPr>
        <p:spPr>
          <a:xfrm>
            <a:off x="713225" y="1955575"/>
            <a:ext cx="5652900" cy="1943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i="1" lang="en" sz="2100"/>
              <a:t>Code Reusability: </a:t>
            </a:r>
            <a:endParaRPr i="1" sz="2100"/>
          </a:p>
          <a:p>
            <a:pPr indent="0" lvl="0" marL="457200" rtl="0" algn="l">
              <a:spcBef>
                <a:spcPts val="1200"/>
              </a:spcBef>
              <a:spcAft>
                <a:spcPts val="0"/>
              </a:spcAft>
              <a:buNone/>
            </a:pPr>
            <a:r>
              <a:rPr lang="en" sz="1700"/>
              <a:t>Through inheritance, the same attributes of a class are not required to be written repeatedly, they can be inherited by another class by simply extending the class. In doing so, time is saved, and the need for extra coding is eliminated as similar features can be inherited.  For example:</a:t>
            </a:r>
            <a:endParaRPr i="1" sz="1700"/>
          </a:p>
          <a:p>
            <a:pPr indent="0" lvl="0" marL="457200" rtl="0" algn="l">
              <a:spcBef>
                <a:spcPts val="1200"/>
              </a:spcBef>
              <a:spcAft>
                <a:spcPts val="1200"/>
              </a:spcAft>
              <a:buNone/>
            </a:pPr>
            <a:r>
              <a:t/>
            </a:r>
            <a:endParaRPr sz="1700"/>
          </a:p>
        </p:txBody>
      </p:sp>
      <p:sp>
        <p:nvSpPr>
          <p:cNvPr id="373" name="Google Shape;373;p54"/>
          <p:cNvSpPr txBox="1"/>
          <p:nvPr>
            <p:ph type="title"/>
          </p:nvPr>
        </p:nvSpPr>
        <p:spPr>
          <a:xfrm>
            <a:off x="713225" y="275800"/>
            <a:ext cx="4519500" cy="130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900" u="none"/>
              <a:t>Advantages</a:t>
            </a:r>
            <a:r>
              <a:rPr lang="en" sz="2900" u="none"/>
              <a:t> of OOP and its role in building the E-HMS </a:t>
            </a:r>
            <a:endParaRPr sz="2900" u="none"/>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713225" y="1267175"/>
            <a:ext cx="45195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5"/>
          <p:cNvSpPr txBox="1"/>
          <p:nvPr>
            <p:ph idx="1" type="body"/>
          </p:nvPr>
        </p:nvSpPr>
        <p:spPr>
          <a:xfrm>
            <a:off x="713225" y="1933225"/>
            <a:ext cx="4519500" cy="1943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380" name="Google Shape;380;p55"/>
          <p:cNvPicPr preferRelativeResize="0"/>
          <p:nvPr/>
        </p:nvPicPr>
        <p:blipFill>
          <a:blip r:embed="rId3">
            <a:alphaModFix/>
          </a:blip>
          <a:stretch>
            <a:fillRect/>
          </a:stretch>
        </p:blipFill>
        <p:spPr>
          <a:xfrm>
            <a:off x="356500" y="1040150"/>
            <a:ext cx="5307501" cy="1626850"/>
          </a:xfrm>
          <a:prstGeom prst="rect">
            <a:avLst/>
          </a:prstGeom>
          <a:noFill/>
          <a:ln>
            <a:noFill/>
          </a:ln>
        </p:spPr>
      </p:pic>
      <p:pic>
        <p:nvPicPr>
          <p:cNvPr id="381" name="Google Shape;381;p55"/>
          <p:cNvPicPr preferRelativeResize="0"/>
          <p:nvPr/>
        </p:nvPicPr>
        <p:blipFill>
          <a:blip r:embed="rId4">
            <a:alphaModFix/>
          </a:blip>
          <a:stretch>
            <a:fillRect/>
          </a:stretch>
        </p:blipFill>
        <p:spPr>
          <a:xfrm>
            <a:off x="1349225" y="3524600"/>
            <a:ext cx="6321275" cy="1298350"/>
          </a:xfrm>
          <a:prstGeom prst="rect">
            <a:avLst/>
          </a:prstGeom>
          <a:noFill/>
          <a:ln>
            <a:noFill/>
          </a:ln>
        </p:spPr>
      </p:pic>
      <p:sp>
        <p:nvSpPr>
          <p:cNvPr id="382" name="Google Shape;382;p55"/>
          <p:cNvSpPr txBox="1"/>
          <p:nvPr/>
        </p:nvSpPr>
        <p:spPr>
          <a:xfrm>
            <a:off x="290725" y="588900"/>
            <a:ext cx="3779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latin typeface="Spline Sans"/>
                <a:ea typeface="Spline Sans"/>
                <a:cs typeface="Spline Sans"/>
                <a:sym typeface="Spline Sans"/>
              </a:rPr>
              <a:t>RegularPatient extends Patient class</a:t>
            </a:r>
            <a:endParaRPr i="1" sz="1500">
              <a:latin typeface="Spline Sans"/>
              <a:ea typeface="Spline Sans"/>
              <a:cs typeface="Spline Sans"/>
              <a:sym typeface="Spline Sans"/>
            </a:endParaRPr>
          </a:p>
        </p:txBody>
      </p:sp>
      <p:sp>
        <p:nvSpPr>
          <p:cNvPr id="383" name="Google Shape;383;p55"/>
          <p:cNvSpPr txBox="1"/>
          <p:nvPr/>
        </p:nvSpPr>
        <p:spPr>
          <a:xfrm>
            <a:off x="1237425" y="3124400"/>
            <a:ext cx="486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latin typeface="Spline Sans"/>
                <a:ea typeface="Spline Sans"/>
                <a:cs typeface="Spline Sans"/>
                <a:sym typeface="Spline Sans"/>
              </a:rPr>
              <a:t>cardioDoctor extends DoctorInfo class</a:t>
            </a:r>
            <a:endParaRPr i="1" sz="1500">
              <a:latin typeface="Spline Sans"/>
              <a:ea typeface="Spline Sans"/>
              <a:cs typeface="Spline Sans"/>
              <a:sym typeface="Spline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idx="1" type="body"/>
          </p:nvPr>
        </p:nvSpPr>
        <p:spPr>
          <a:xfrm>
            <a:off x="704450" y="588700"/>
            <a:ext cx="4519500" cy="19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100"/>
              <a:t>2.    Efficient Problem Solving</a:t>
            </a:r>
            <a:r>
              <a:rPr i="1" lang="en" sz="2100"/>
              <a:t>: </a:t>
            </a:r>
            <a:endParaRPr i="1" sz="2100"/>
          </a:p>
          <a:p>
            <a:pPr indent="0" lvl="0" marL="457200" rtl="0" algn="l">
              <a:spcBef>
                <a:spcPts val="1200"/>
              </a:spcBef>
              <a:spcAft>
                <a:spcPts val="0"/>
              </a:spcAft>
              <a:buNone/>
            </a:pPr>
            <a:r>
              <a:rPr lang="en" sz="1700"/>
              <a:t>If a complex problem is broken down into smaller pieces or components, it becomes a good programming practice. Classes helps us to do so. This also makes the </a:t>
            </a:r>
            <a:r>
              <a:rPr b="1" lang="en" sz="1700"/>
              <a:t>code clean &amp; understandable. </a:t>
            </a:r>
            <a:r>
              <a:rPr lang="en" sz="1700"/>
              <a:t>For example in our E-HMS we’ve divided our whole program into:</a:t>
            </a:r>
            <a:endParaRPr sz="1700"/>
          </a:p>
          <a:p>
            <a:pPr indent="-336550" lvl="0" marL="457200" rtl="0" algn="l">
              <a:spcBef>
                <a:spcPts val="1200"/>
              </a:spcBef>
              <a:spcAft>
                <a:spcPts val="0"/>
              </a:spcAft>
              <a:buSzPts val="1700"/>
              <a:buChar char="●"/>
            </a:pPr>
            <a:r>
              <a:rPr lang="en" sz="1700"/>
              <a:t>Main class</a:t>
            </a:r>
            <a:endParaRPr sz="1700"/>
          </a:p>
          <a:p>
            <a:pPr indent="-336550" lvl="0" marL="457200" rtl="0" algn="l">
              <a:spcBef>
                <a:spcPts val="0"/>
              </a:spcBef>
              <a:spcAft>
                <a:spcPts val="0"/>
              </a:spcAft>
              <a:buSzPts val="1700"/>
              <a:buChar char="●"/>
            </a:pPr>
            <a:r>
              <a:rPr lang="en" sz="1700"/>
              <a:t>Bill class</a:t>
            </a:r>
            <a:endParaRPr sz="1700"/>
          </a:p>
          <a:p>
            <a:pPr indent="-336550" lvl="0" marL="457200" rtl="0" algn="l">
              <a:spcBef>
                <a:spcPts val="0"/>
              </a:spcBef>
              <a:spcAft>
                <a:spcPts val="0"/>
              </a:spcAft>
              <a:buSzPts val="1700"/>
              <a:buChar char="●"/>
            </a:pPr>
            <a:r>
              <a:rPr lang="en" sz="1700"/>
              <a:t>DoctorInfo class</a:t>
            </a:r>
            <a:endParaRPr sz="1700"/>
          </a:p>
          <a:p>
            <a:pPr indent="-336550" lvl="0" marL="457200" rtl="0" algn="l">
              <a:spcBef>
                <a:spcPts val="0"/>
              </a:spcBef>
              <a:spcAft>
                <a:spcPts val="0"/>
              </a:spcAft>
              <a:buSzPts val="1700"/>
              <a:buChar char="●"/>
            </a:pPr>
            <a:r>
              <a:rPr lang="en" sz="1700"/>
              <a:t>Patient class</a:t>
            </a:r>
            <a:endParaRPr sz="1700"/>
          </a:p>
          <a:p>
            <a:pPr indent="0" lvl="0" marL="914400" rtl="0" algn="l">
              <a:spcBef>
                <a:spcPts val="1200"/>
              </a:spcBef>
              <a:spcAft>
                <a:spcPts val="0"/>
              </a:spcAft>
              <a:buNone/>
            </a:pPr>
            <a:r>
              <a:t/>
            </a:r>
            <a:endParaRPr sz="1700"/>
          </a:p>
          <a:p>
            <a:pPr indent="0" lvl="0" marL="0" rtl="0" algn="l">
              <a:spcBef>
                <a:spcPts val="1200"/>
              </a:spcBef>
              <a:spcAft>
                <a:spcPts val="1200"/>
              </a:spcAft>
              <a:buNone/>
            </a:pPr>
            <a:r>
              <a:t/>
            </a:r>
            <a:endParaRPr/>
          </a:p>
        </p:txBody>
      </p:sp>
      <p:pic>
        <p:nvPicPr>
          <p:cNvPr id="389" name="Google Shape;389;p56"/>
          <p:cNvPicPr preferRelativeResize="0"/>
          <p:nvPr/>
        </p:nvPicPr>
        <p:blipFill>
          <a:blip r:embed="rId3">
            <a:alphaModFix/>
          </a:blip>
          <a:stretch>
            <a:fillRect/>
          </a:stretch>
        </p:blipFill>
        <p:spPr>
          <a:xfrm>
            <a:off x="5564800" y="544200"/>
            <a:ext cx="1993850" cy="4046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586500" y="487321"/>
            <a:ext cx="7717500" cy="457200"/>
          </a:xfrm>
          <a:prstGeom prst="rect">
            <a:avLst/>
          </a:prstGeom>
        </p:spPr>
        <p:txBody>
          <a:bodyPr anchorCtr="0" anchor="ctr" bIns="91425" lIns="91425" spcFirstLastPara="1" rIns="91425" wrap="square" tIns="91425">
            <a:noAutofit/>
          </a:bodyPr>
          <a:lstStyle/>
          <a:p>
            <a:pPr indent="0" lvl="0" marL="91440" rtl="0" algn="l">
              <a:spcBef>
                <a:spcPts val="0"/>
              </a:spcBef>
              <a:spcAft>
                <a:spcPts val="0"/>
              </a:spcAft>
              <a:buNone/>
            </a:pPr>
            <a:r>
              <a:rPr lang="en" sz="3500">
                <a:latin typeface="Times New Roman"/>
                <a:ea typeface="Times New Roman"/>
                <a:cs typeface="Times New Roman"/>
                <a:sym typeface="Times New Roman"/>
              </a:rPr>
              <a:t>Table of contents</a:t>
            </a:r>
            <a:endParaRPr sz="3500">
              <a:latin typeface="Times New Roman"/>
              <a:ea typeface="Times New Roman"/>
              <a:cs typeface="Times New Roman"/>
              <a:sym typeface="Times New Roman"/>
            </a:endParaRPr>
          </a:p>
        </p:txBody>
      </p:sp>
      <p:sp>
        <p:nvSpPr>
          <p:cNvPr id="250" name="Google Shape;250;p39"/>
          <p:cNvSpPr txBox="1"/>
          <p:nvPr>
            <p:ph idx="2" type="title"/>
          </p:nvPr>
        </p:nvSpPr>
        <p:spPr>
          <a:xfrm>
            <a:off x="3683077" y="1107032"/>
            <a:ext cx="704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t>01</a:t>
            </a:r>
            <a:endParaRPr b="0" sz="3000"/>
          </a:p>
        </p:txBody>
      </p:sp>
      <p:sp>
        <p:nvSpPr>
          <p:cNvPr id="251" name="Google Shape;251;p39"/>
          <p:cNvSpPr txBox="1"/>
          <p:nvPr>
            <p:ph idx="1" type="subTitle"/>
          </p:nvPr>
        </p:nvSpPr>
        <p:spPr>
          <a:xfrm>
            <a:off x="3474225" y="1555913"/>
            <a:ext cx="2348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200">
                <a:latin typeface="Times New Roman"/>
                <a:ea typeface="Times New Roman"/>
                <a:cs typeface="Times New Roman"/>
                <a:sym typeface="Times New Roman"/>
              </a:rPr>
              <a:t>About the Project</a:t>
            </a:r>
            <a:endParaRPr i="1" sz="2200">
              <a:latin typeface="Times New Roman"/>
              <a:ea typeface="Times New Roman"/>
              <a:cs typeface="Times New Roman"/>
              <a:sym typeface="Times New Roman"/>
            </a:endParaRPr>
          </a:p>
        </p:txBody>
      </p:sp>
      <p:sp>
        <p:nvSpPr>
          <p:cNvPr id="252" name="Google Shape;252;p39"/>
          <p:cNvSpPr txBox="1"/>
          <p:nvPr>
            <p:ph idx="4" type="title"/>
          </p:nvPr>
        </p:nvSpPr>
        <p:spPr>
          <a:xfrm>
            <a:off x="6138943" y="1082100"/>
            <a:ext cx="704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t>02</a:t>
            </a:r>
            <a:endParaRPr b="0" sz="3000"/>
          </a:p>
        </p:txBody>
      </p:sp>
      <p:sp>
        <p:nvSpPr>
          <p:cNvPr id="253" name="Google Shape;253;p39"/>
          <p:cNvSpPr txBox="1"/>
          <p:nvPr>
            <p:ph idx="5" type="subTitle"/>
          </p:nvPr>
        </p:nvSpPr>
        <p:spPr>
          <a:xfrm>
            <a:off x="6138938" y="1472725"/>
            <a:ext cx="2279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200">
                <a:latin typeface="Times New Roman"/>
                <a:ea typeface="Times New Roman"/>
                <a:cs typeface="Times New Roman"/>
                <a:sym typeface="Times New Roman"/>
              </a:rPr>
              <a:t>Requirements</a:t>
            </a:r>
            <a:endParaRPr i="1" sz="2200">
              <a:latin typeface="Times New Roman"/>
              <a:ea typeface="Times New Roman"/>
              <a:cs typeface="Times New Roman"/>
              <a:sym typeface="Times New Roman"/>
            </a:endParaRPr>
          </a:p>
        </p:txBody>
      </p:sp>
      <p:sp>
        <p:nvSpPr>
          <p:cNvPr id="254" name="Google Shape;254;p39"/>
          <p:cNvSpPr txBox="1"/>
          <p:nvPr>
            <p:ph idx="6" type="subTitle"/>
          </p:nvPr>
        </p:nvSpPr>
        <p:spPr>
          <a:xfrm>
            <a:off x="3563313" y="2957937"/>
            <a:ext cx="22794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u="sng"/>
              <a:t>05</a:t>
            </a:r>
            <a:endParaRPr sz="1200"/>
          </a:p>
        </p:txBody>
      </p:sp>
      <p:sp>
        <p:nvSpPr>
          <p:cNvPr id="255" name="Google Shape;255;p39"/>
          <p:cNvSpPr txBox="1"/>
          <p:nvPr>
            <p:ph idx="7" type="title"/>
          </p:nvPr>
        </p:nvSpPr>
        <p:spPr>
          <a:xfrm>
            <a:off x="3563327" y="2004807"/>
            <a:ext cx="704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t>03</a:t>
            </a:r>
            <a:endParaRPr b="0" sz="3000"/>
          </a:p>
        </p:txBody>
      </p:sp>
      <p:sp>
        <p:nvSpPr>
          <p:cNvPr id="256" name="Google Shape;256;p39"/>
          <p:cNvSpPr txBox="1"/>
          <p:nvPr>
            <p:ph idx="8" type="subTitle"/>
          </p:nvPr>
        </p:nvSpPr>
        <p:spPr>
          <a:xfrm>
            <a:off x="3474225" y="2464813"/>
            <a:ext cx="2526300" cy="5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200">
                <a:latin typeface="Times New Roman"/>
                <a:ea typeface="Times New Roman"/>
                <a:cs typeface="Times New Roman"/>
                <a:sym typeface="Times New Roman"/>
              </a:rPr>
              <a:t>OOPs Concepts Used</a:t>
            </a:r>
            <a:endParaRPr i="1" sz="2200">
              <a:latin typeface="Times New Roman"/>
              <a:ea typeface="Times New Roman"/>
              <a:cs typeface="Times New Roman"/>
              <a:sym typeface="Times New Roman"/>
            </a:endParaRPr>
          </a:p>
        </p:txBody>
      </p:sp>
      <p:sp>
        <p:nvSpPr>
          <p:cNvPr id="257" name="Google Shape;257;p39"/>
          <p:cNvSpPr txBox="1"/>
          <p:nvPr>
            <p:ph idx="13" type="title"/>
          </p:nvPr>
        </p:nvSpPr>
        <p:spPr>
          <a:xfrm>
            <a:off x="6140592" y="2043513"/>
            <a:ext cx="7008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000"/>
              <a:t>04</a:t>
            </a:r>
            <a:endParaRPr b="0" sz="3000"/>
          </a:p>
        </p:txBody>
      </p:sp>
      <p:sp>
        <p:nvSpPr>
          <p:cNvPr id="258" name="Google Shape;258;p39"/>
          <p:cNvSpPr txBox="1"/>
          <p:nvPr>
            <p:ph idx="14" type="subTitle"/>
          </p:nvPr>
        </p:nvSpPr>
        <p:spPr>
          <a:xfrm>
            <a:off x="6024588" y="3060487"/>
            <a:ext cx="2279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t>06</a:t>
            </a:r>
            <a:endParaRPr sz="1900"/>
          </a:p>
        </p:txBody>
      </p:sp>
      <p:sp>
        <p:nvSpPr>
          <p:cNvPr id="259" name="Google Shape;259;p39"/>
          <p:cNvSpPr txBox="1"/>
          <p:nvPr>
            <p:ph idx="15" type="subTitle"/>
          </p:nvPr>
        </p:nvSpPr>
        <p:spPr>
          <a:xfrm>
            <a:off x="6024588" y="2409225"/>
            <a:ext cx="22794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200">
                <a:latin typeface="Times New Roman"/>
                <a:ea typeface="Times New Roman"/>
                <a:cs typeface="Times New Roman"/>
                <a:sym typeface="Times New Roman"/>
              </a:rPr>
              <a:t>Demonstration</a:t>
            </a:r>
            <a:endParaRPr i="1" sz="2200">
              <a:latin typeface="Times New Roman"/>
              <a:ea typeface="Times New Roman"/>
              <a:cs typeface="Times New Roman"/>
              <a:sym typeface="Times New Roman"/>
            </a:endParaRPr>
          </a:p>
        </p:txBody>
      </p:sp>
      <p:sp>
        <p:nvSpPr>
          <p:cNvPr id="260" name="Google Shape;260;p39"/>
          <p:cNvSpPr txBox="1"/>
          <p:nvPr/>
        </p:nvSpPr>
        <p:spPr>
          <a:xfrm>
            <a:off x="3501975" y="3430775"/>
            <a:ext cx="2402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200">
                <a:solidFill>
                  <a:schemeClr val="dk1"/>
                </a:solidFill>
                <a:latin typeface="Times New Roman"/>
                <a:ea typeface="Times New Roman"/>
                <a:cs typeface="Times New Roman"/>
                <a:sym typeface="Times New Roman"/>
              </a:rPr>
              <a:t>Aid of </a:t>
            </a:r>
            <a:r>
              <a:rPr i="1" lang="en" sz="2200">
                <a:solidFill>
                  <a:schemeClr val="dk1"/>
                </a:solidFill>
                <a:latin typeface="Times New Roman"/>
                <a:ea typeface="Times New Roman"/>
                <a:cs typeface="Times New Roman"/>
                <a:sym typeface="Times New Roman"/>
              </a:rPr>
              <a:t>OOP to build the project</a:t>
            </a:r>
            <a:endParaRPr i="1" sz="2200">
              <a:latin typeface="Times New Roman"/>
              <a:ea typeface="Times New Roman"/>
              <a:cs typeface="Times New Roman"/>
              <a:sym typeface="Times New Roman"/>
            </a:endParaRPr>
          </a:p>
        </p:txBody>
      </p:sp>
      <p:sp>
        <p:nvSpPr>
          <p:cNvPr id="261" name="Google Shape;261;p39"/>
          <p:cNvSpPr txBox="1"/>
          <p:nvPr/>
        </p:nvSpPr>
        <p:spPr>
          <a:xfrm>
            <a:off x="6024600" y="3528725"/>
            <a:ext cx="2622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200">
                <a:solidFill>
                  <a:schemeClr val="dk1"/>
                </a:solidFill>
                <a:latin typeface="Times New Roman"/>
                <a:ea typeface="Times New Roman"/>
                <a:cs typeface="Times New Roman"/>
                <a:sym typeface="Times New Roman"/>
              </a:rPr>
              <a:t>Lessons Learnt</a:t>
            </a:r>
            <a:endParaRPr i="1" sz="1500">
              <a:latin typeface="Times New Roman"/>
              <a:ea typeface="Times New Roman"/>
              <a:cs typeface="Times New Roman"/>
              <a:sym typeface="Times New Roman"/>
            </a:endParaRPr>
          </a:p>
        </p:txBody>
      </p:sp>
      <p:sp>
        <p:nvSpPr>
          <p:cNvPr id="262" name="Google Shape;262;p39"/>
          <p:cNvSpPr txBox="1"/>
          <p:nvPr/>
        </p:nvSpPr>
        <p:spPr>
          <a:xfrm>
            <a:off x="3618200" y="41544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u="sng">
                <a:solidFill>
                  <a:schemeClr val="dk1"/>
                </a:solidFill>
                <a:latin typeface="Spline Sans"/>
                <a:ea typeface="Spline Sans"/>
                <a:cs typeface="Spline Sans"/>
                <a:sym typeface="Spline Sans"/>
              </a:rPr>
              <a:t>07</a:t>
            </a:r>
            <a:endParaRPr sz="3000"/>
          </a:p>
        </p:txBody>
      </p:sp>
      <p:sp>
        <p:nvSpPr>
          <p:cNvPr id="263" name="Google Shape;263;p39"/>
          <p:cNvSpPr txBox="1"/>
          <p:nvPr/>
        </p:nvSpPr>
        <p:spPr>
          <a:xfrm>
            <a:off x="3295050" y="46227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200">
                <a:solidFill>
                  <a:schemeClr val="dk1"/>
                </a:solidFill>
                <a:latin typeface="Times New Roman"/>
                <a:ea typeface="Times New Roman"/>
                <a:cs typeface="Times New Roman"/>
                <a:sym typeface="Times New Roman"/>
              </a:rPr>
              <a:t>   Team Contributions</a:t>
            </a:r>
            <a:endParaRPr i="1" sz="22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7"/>
          <p:cNvPicPr preferRelativeResize="0"/>
          <p:nvPr/>
        </p:nvPicPr>
        <p:blipFill rotWithShape="1">
          <a:blip r:embed="rId3">
            <a:alphaModFix/>
          </a:blip>
          <a:srcRect b="0" l="0" r="-35538" t="0"/>
          <a:stretch/>
        </p:blipFill>
        <p:spPr>
          <a:xfrm>
            <a:off x="942975" y="2571750"/>
            <a:ext cx="6061324" cy="2305300"/>
          </a:xfrm>
          <a:prstGeom prst="rect">
            <a:avLst/>
          </a:prstGeom>
          <a:noFill/>
          <a:ln>
            <a:noFill/>
          </a:ln>
        </p:spPr>
      </p:pic>
      <p:sp>
        <p:nvSpPr>
          <p:cNvPr id="395" name="Google Shape;395;p57"/>
          <p:cNvSpPr txBox="1"/>
          <p:nvPr>
            <p:ph idx="1" type="body"/>
          </p:nvPr>
        </p:nvSpPr>
        <p:spPr>
          <a:xfrm>
            <a:off x="571975" y="344375"/>
            <a:ext cx="5580000" cy="19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100"/>
              <a:t>3.     Security: </a:t>
            </a:r>
            <a:endParaRPr i="1" sz="2100"/>
          </a:p>
          <a:p>
            <a:pPr indent="0" lvl="0" marL="457200" rtl="0" algn="l">
              <a:spcBef>
                <a:spcPts val="1200"/>
              </a:spcBef>
              <a:spcAft>
                <a:spcPts val="1200"/>
              </a:spcAft>
              <a:buNone/>
            </a:pPr>
            <a:r>
              <a:rPr lang="en" sz="1700"/>
              <a:t>Because of the concept of Encapsulation in OOPS and use of access modifiers , it helps us to control what part of a program can access the members of a class. So that misuse of data can be prevented.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idx="1" type="body"/>
          </p:nvPr>
        </p:nvSpPr>
        <p:spPr>
          <a:xfrm>
            <a:off x="571975" y="344375"/>
            <a:ext cx="5580000" cy="19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100"/>
              <a:t>4.</a:t>
            </a:r>
            <a:r>
              <a:rPr i="1" lang="en" sz="2100"/>
              <a:t>     Error handling: </a:t>
            </a:r>
            <a:endParaRPr i="1" sz="2100"/>
          </a:p>
          <a:p>
            <a:pPr indent="0" lvl="0" marL="457200" rtl="0" algn="l">
              <a:spcBef>
                <a:spcPts val="1200"/>
              </a:spcBef>
              <a:spcAft>
                <a:spcPts val="1200"/>
              </a:spcAft>
              <a:buNone/>
            </a:pPr>
            <a:r>
              <a:rPr lang="en" sz="1700"/>
              <a:t>Using </a:t>
            </a:r>
            <a:r>
              <a:rPr lang="en" sz="1700"/>
              <a:t> the concept of Exception Handling in OOPS we separate code that detects and handles exceptional circumstances from the rest of the program. </a:t>
            </a:r>
            <a:endParaRPr/>
          </a:p>
        </p:txBody>
      </p:sp>
      <p:pic>
        <p:nvPicPr>
          <p:cNvPr id="401" name="Google Shape;401;p58"/>
          <p:cNvPicPr preferRelativeResize="0"/>
          <p:nvPr/>
        </p:nvPicPr>
        <p:blipFill>
          <a:blip r:embed="rId3">
            <a:alphaModFix/>
          </a:blip>
          <a:stretch>
            <a:fillRect/>
          </a:stretch>
        </p:blipFill>
        <p:spPr>
          <a:xfrm>
            <a:off x="912350" y="1990050"/>
            <a:ext cx="5531950" cy="30010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59"/>
          <p:cNvPicPr preferRelativeResize="0"/>
          <p:nvPr/>
        </p:nvPicPr>
        <p:blipFill rotWithShape="1">
          <a:blip r:embed="rId3">
            <a:alphaModFix/>
          </a:blip>
          <a:srcRect b="0" l="1332" r="0" t="4888"/>
          <a:stretch/>
        </p:blipFill>
        <p:spPr>
          <a:xfrm>
            <a:off x="1869350" y="-67575"/>
            <a:ext cx="7274649" cy="2815500"/>
          </a:xfrm>
          <a:prstGeom prst="rect">
            <a:avLst/>
          </a:prstGeom>
          <a:noFill/>
          <a:ln>
            <a:noFill/>
          </a:ln>
        </p:spPr>
      </p:pic>
      <p:sp>
        <p:nvSpPr>
          <p:cNvPr id="407" name="Google Shape;407;p59"/>
          <p:cNvSpPr txBox="1"/>
          <p:nvPr>
            <p:ph type="title"/>
          </p:nvPr>
        </p:nvSpPr>
        <p:spPr>
          <a:xfrm>
            <a:off x="499987" y="3470650"/>
            <a:ext cx="7274700" cy="62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Lessons Learnt</a:t>
            </a:r>
            <a:endParaRPr/>
          </a:p>
        </p:txBody>
      </p:sp>
      <p:sp>
        <p:nvSpPr>
          <p:cNvPr id="408" name="Google Shape;408;p59"/>
          <p:cNvSpPr txBox="1"/>
          <p:nvPr>
            <p:ph idx="2" type="title"/>
          </p:nvPr>
        </p:nvSpPr>
        <p:spPr>
          <a:xfrm>
            <a:off x="499976" y="1951050"/>
            <a:ext cx="1571400" cy="124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200"/>
              <a:t>06</a:t>
            </a:r>
            <a:endParaRPr sz="9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0"/>
          <p:cNvSpPr txBox="1"/>
          <p:nvPr>
            <p:ph type="title"/>
          </p:nvPr>
        </p:nvSpPr>
        <p:spPr>
          <a:xfrm>
            <a:off x="713225" y="539500"/>
            <a:ext cx="77175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the completion of the E-HMS…</a:t>
            </a:r>
            <a:endParaRPr/>
          </a:p>
        </p:txBody>
      </p:sp>
      <p:sp>
        <p:nvSpPr>
          <p:cNvPr id="414" name="Google Shape;414;p60"/>
          <p:cNvSpPr txBox="1"/>
          <p:nvPr>
            <p:ph idx="1" type="body"/>
          </p:nvPr>
        </p:nvSpPr>
        <p:spPr>
          <a:xfrm>
            <a:off x="772850" y="1297050"/>
            <a:ext cx="7449300" cy="293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We got to know about a model of the actual E-HMS, which helped us to think of how data management is done in large hospitals. This made us excited to dive into the real world problems associated with the HMS.</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We knew the importance of Data Management in any field of occupation. </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The landscape of healthcare is ever changing. We must have an analytical eye and a willingness to adapt for the betterment of existing E-HMS.</a:t>
            </a:r>
            <a:endParaRPr sz="1600">
              <a:latin typeface="Georgia"/>
              <a:ea typeface="Georgia"/>
              <a:cs typeface="Georgia"/>
              <a:sym typeface="Georgia"/>
            </a:endParaRPr>
          </a:p>
          <a:p>
            <a:pPr indent="0" lvl="0" marL="457200" rtl="0" algn="l">
              <a:spcBef>
                <a:spcPts val="0"/>
              </a:spcBef>
              <a:spcAft>
                <a:spcPts val="0"/>
              </a:spcAft>
              <a:buNone/>
            </a:pPr>
            <a:r>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We knew the importance of comments in any Programme. </a:t>
            </a:r>
            <a:endParaRPr sz="1600">
              <a:latin typeface="Georgia"/>
              <a:ea typeface="Georgia"/>
              <a:cs typeface="Georgia"/>
              <a:sym typeface="Georgia"/>
            </a:endParaRPr>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type="title"/>
          </p:nvPr>
        </p:nvSpPr>
        <p:spPr>
          <a:xfrm>
            <a:off x="713250" y="345675"/>
            <a:ext cx="77175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By the completion of the E-HMS…</a:t>
            </a:r>
            <a:endParaRPr/>
          </a:p>
        </p:txBody>
      </p:sp>
      <p:sp>
        <p:nvSpPr>
          <p:cNvPr id="420" name="Google Shape;420;p61"/>
          <p:cNvSpPr txBox="1"/>
          <p:nvPr>
            <p:ph idx="1" type="body"/>
          </p:nvPr>
        </p:nvSpPr>
        <p:spPr>
          <a:xfrm>
            <a:off x="688350" y="1021250"/>
            <a:ext cx="7767300" cy="2937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Georgia"/>
              <a:buChar char="❖"/>
            </a:pPr>
            <a:r>
              <a:rPr lang="en" sz="1600">
                <a:latin typeface="Georgia"/>
                <a:ea typeface="Georgia"/>
                <a:cs typeface="Georgia"/>
                <a:sym typeface="Georgia"/>
              </a:rPr>
              <a:t>In short, a good hospital management system would make it easier to scale up the hospital network by easily managing the resources, avoiding wastage, making an efficient workforce, and a better management of data.</a:t>
            </a:r>
            <a:endParaRPr sz="1600">
              <a:latin typeface="Georgia"/>
              <a:ea typeface="Georgia"/>
              <a:cs typeface="Georgia"/>
              <a:sym typeface="Georgia"/>
            </a:endParaRPr>
          </a:p>
          <a:p>
            <a:pPr indent="0" lvl="0" marL="457200" rtl="0" algn="l">
              <a:spcBef>
                <a:spcPts val="0"/>
              </a:spcBef>
              <a:spcAft>
                <a:spcPts val="0"/>
              </a:spcAft>
              <a:buNone/>
            </a:pPr>
            <a:r>
              <a:t/>
            </a:r>
            <a:endParaRPr sz="1600">
              <a:latin typeface="Georgia"/>
              <a:ea typeface="Georgia"/>
              <a:cs typeface="Georgia"/>
              <a:sym typeface="Georgia"/>
            </a:endParaRPr>
          </a:p>
          <a:p>
            <a:pPr indent="0" lvl="0" marL="457200" rtl="0" algn="l">
              <a:spcBef>
                <a:spcPts val="0"/>
              </a:spcBef>
              <a:spcAft>
                <a:spcPts val="0"/>
              </a:spcAft>
              <a:buNone/>
            </a:pPr>
            <a:r>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Since this was a group project, it helped us identify the strengths and weaknesses of each member and, consequently, distribute work accordingly, enabling us to produce the best results possible. Later, by working together, the weaknesses were also overcome.</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0" lvl="0" marL="0" rtl="0" algn="l">
              <a:spcBef>
                <a:spcPts val="0"/>
              </a:spcBef>
              <a:spcAft>
                <a:spcPts val="0"/>
              </a:spcAft>
              <a:buNone/>
            </a:pPr>
            <a:r>
              <a:t/>
            </a:r>
            <a:endParaRPr sz="1600">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latin typeface="Georgia"/>
                <a:ea typeface="Georgia"/>
                <a:cs typeface="Georgia"/>
                <a:sym typeface="Georgia"/>
              </a:rPr>
              <a:t>After finishing the project, we realized how OOP could be used to solve real-world problems, which encouraged us to examine other topics in depth.</a:t>
            </a:r>
            <a:endParaRPr sz="1600">
              <a:latin typeface="Georgia"/>
              <a:ea typeface="Georgia"/>
              <a:cs typeface="Georgia"/>
              <a:sym typeface="Georgia"/>
            </a:endParaRPr>
          </a:p>
          <a:p>
            <a:pPr indent="0" lvl="0" marL="0" rtl="0" algn="l">
              <a:spcBef>
                <a:spcPts val="0"/>
              </a:spcBef>
              <a:spcAft>
                <a:spcPts val="0"/>
              </a:spcAft>
              <a:buNone/>
            </a:pPr>
            <a:r>
              <a:t/>
            </a:r>
            <a:endParaRPr sz="1500"/>
          </a:p>
          <a:p>
            <a:pPr indent="0" lvl="0" marL="457200" rtl="0" algn="l">
              <a:spcBef>
                <a:spcPts val="0"/>
              </a:spcBef>
              <a:spcAft>
                <a:spcPts val="0"/>
              </a:spcAft>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62"/>
          <p:cNvPicPr preferRelativeResize="0"/>
          <p:nvPr/>
        </p:nvPicPr>
        <p:blipFill rotWithShape="1">
          <a:blip r:embed="rId3">
            <a:alphaModFix/>
          </a:blip>
          <a:srcRect b="0" l="0" r="67451" t="0"/>
          <a:stretch/>
        </p:blipFill>
        <p:spPr>
          <a:xfrm rot="-5400000">
            <a:off x="2334825" y="-2348550"/>
            <a:ext cx="1967576" cy="6637225"/>
          </a:xfrm>
          <a:prstGeom prst="rect">
            <a:avLst/>
          </a:prstGeom>
          <a:noFill/>
          <a:ln>
            <a:noFill/>
          </a:ln>
        </p:spPr>
      </p:pic>
      <p:sp>
        <p:nvSpPr>
          <p:cNvPr id="426" name="Google Shape;426;p62"/>
          <p:cNvSpPr txBox="1"/>
          <p:nvPr>
            <p:ph type="title"/>
          </p:nvPr>
        </p:nvSpPr>
        <p:spPr>
          <a:xfrm>
            <a:off x="857250" y="2727775"/>
            <a:ext cx="7419300" cy="6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Contribution</a:t>
            </a:r>
            <a:endParaRPr/>
          </a:p>
        </p:txBody>
      </p:sp>
      <p:sp>
        <p:nvSpPr>
          <p:cNvPr id="427" name="Google Shape;427;p62"/>
          <p:cNvSpPr txBox="1"/>
          <p:nvPr>
            <p:ph idx="2" type="title"/>
          </p:nvPr>
        </p:nvSpPr>
        <p:spPr>
          <a:xfrm>
            <a:off x="3649325" y="792150"/>
            <a:ext cx="1787700" cy="12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pic>
        <p:nvPicPr>
          <p:cNvPr id="428" name="Google Shape;428;p62"/>
          <p:cNvPicPr preferRelativeResize="0"/>
          <p:nvPr/>
        </p:nvPicPr>
        <p:blipFill rotWithShape="1">
          <a:blip r:embed="rId3">
            <a:alphaModFix/>
          </a:blip>
          <a:srcRect b="0" l="79578" r="0" t="0"/>
          <a:stretch/>
        </p:blipFill>
        <p:spPr>
          <a:xfrm rot="-5400000">
            <a:off x="5208126" y="1241409"/>
            <a:ext cx="1234524" cy="6637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3"/>
          <p:cNvSpPr txBox="1"/>
          <p:nvPr>
            <p:ph idx="1" type="body"/>
          </p:nvPr>
        </p:nvSpPr>
        <p:spPr>
          <a:xfrm>
            <a:off x="724725" y="149175"/>
            <a:ext cx="7947300" cy="30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a:p>
            <a:pPr indent="0" lvl="0" marL="0" rtl="0" algn="l">
              <a:spcBef>
                <a:spcPts val="0"/>
              </a:spcBef>
              <a:spcAft>
                <a:spcPts val="0"/>
              </a:spcAft>
              <a:buNone/>
            </a:pPr>
            <a:r>
              <a:rPr b="1" lang="en" sz="1500"/>
              <a:t>Pranav Patel(</a:t>
            </a:r>
            <a:r>
              <a:rPr b="1" lang="en" sz="1500">
                <a:solidFill>
                  <a:srgbClr val="000000"/>
                </a:solidFill>
              </a:rPr>
              <a:t>202103040</a:t>
            </a:r>
            <a:r>
              <a:rPr b="1" lang="en" sz="1500"/>
              <a:t>)</a:t>
            </a:r>
            <a:r>
              <a:rPr lang="en" sz="1500"/>
              <a:t>- Developed the Patient class and the Bill class, implemented all the required functions and checked for errors in the code.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Dhruv Shah(202103017)-</a:t>
            </a:r>
            <a:r>
              <a:rPr lang="en" sz="1500"/>
              <a:t> Developed the Main class, and ensured that all other classes are being called from the Main class, and resolved the encountered errors. Designed the output console.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Parag Sharma(202103004)</a:t>
            </a:r>
            <a:r>
              <a:rPr lang="en" sz="1500"/>
              <a:t>- Developed the Doctor class and its methods , which includes hard-coding the required data of Doctors into the class, and resolved errors in the Doctor class.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Vatsal Shah(202103022)-</a:t>
            </a:r>
            <a:r>
              <a:rPr lang="en" sz="1500"/>
              <a:t> Developed required functions/methods of the Doctor class. Made the Project Presentation including all the details of the project.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Shruti Verma(202103027)-</a:t>
            </a:r>
            <a:r>
              <a:rPr lang="en" sz="1500"/>
              <a:t> Developed functions/methods of the Patient class. Made the Project Presentation including all the details of the project.</a:t>
            </a:r>
            <a:endParaRPr sz="1500"/>
          </a:p>
          <a:p>
            <a:pPr indent="0" lvl="0" marL="0" rtl="0" algn="l">
              <a:spcBef>
                <a:spcPts val="0"/>
              </a:spcBef>
              <a:spcAft>
                <a:spcPts val="0"/>
              </a:spcAft>
              <a:buNone/>
            </a:pPr>
            <a:r>
              <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4"/>
          <p:cNvSpPr txBox="1"/>
          <p:nvPr/>
        </p:nvSpPr>
        <p:spPr>
          <a:xfrm>
            <a:off x="1281475" y="1658950"/>
            <a:ext cx="4652100" cy="118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500" u="sng">
                <a:solidFill>
                  <a:schemeClr val="dk1"/>
                </a:solidFill>
                <a:latin typeface="Spline Sans"/>
                <a:ea typeface="Spline Sans"/>
                <a:cs typeface="Spline Sans"/>
                <a:sym typeface="Spline Sans"/>
              </a:rPr>
              <a:t>T</a:t>
            </a:r>
            <a:r>
              <a:rPr lang="en" sz="6500" u="sng">
                <a:solidFill>
                  <a:schemeClr val="dk1"/>
                </a:solidFill>
                <a:latin typeface="Spline Sans"/>
                <a:ea typeface="Spline Sans"/>
                <a:cs typeface="Spline Sans"/>
                <a:sym typeface="Spline Sans"/>
              </a:rPr>
              <a:t>hank  You!</a:t>
            </a:r>
            <a:endParaRPr sz="6500" u="sng">
              <a:solidFill>
                <a:schemeClr val="dk1"/>
              </a:solidFill>
              <a:latin typeface="Spline Sans"/>
              <a:ea typeface="Spline Sans"/>
              <a:cs typeface="Spline Sans"/>
              <a:sym typeface="Spline Sans"/>
            </a:endParaRPr>
          </a:p>
        </p:txBody>
      </p:sp>
      <p:sp>
        <p:nvSpPr>
          <p:cNvPr id="439" name="Google Shape;439;p64"/>
          <p:cNvSpPr txBox="1"/>
          <p:nvPr/>
        </p:nvSpPr>
        <p:spPr>
          <a:xfrm>
            <a:off x="2107525" y="2887725"/>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1"/>
                </a:solidFill>
                <a:latin typeface="Spline Sans"/>
                <a:ea typeface="Spline Sans"/>
                <a:cs typeface="Spline Sans"/>
                <a:sym typeface="Spline Sans"/>
              </a:rPr>
              <a:t>For The E-HMS code click on the following </a:t>
            </a:r>
            <a:r>
              <a:rPr i="1" lang="en" sz="1600" u="sng">
                <a:solidFill>
                  <a:schemeClr val="dk1"/>
                </a:solidFill>
                <a:latin typeface="Spline Sans"/>
                <a:ea typeface="Spline Sans"/>
                <a:cs typeface="Spline Sans"/>
                <a:sym typeface="Spline Sans"/>
                <a:hlinkClick r:id="rId3">
                  <a:extLst>
                    <a:ext uri="{A12FA001-AC4F-418D-AE19-62706E023703}">
                      <ahyp:hlinkClr val="tx"/>
                    </a:ext>
                  </a:extLst>
                </a:hlinkClick>
              </a:rPr>
              <a:t>link</a:t>
            </a:r>
            <a:endParaRPr i="1" sz="1600">
              <a:solidFill>
                <a:schemeClr val="dk1"/>
              </a:solidFill>
              <a:latin typeface="Spline Sans"/>
              <a:ea typeface="Spline Sans"/>
              <a:cs typeface="Spline Sans"/>
              <a:sym typeface="Spline Sans"/>
            </a:endParaRPr>
          </a:p>
          <a:p>
            <a:pPr indent="0" lvl="0" marL="0" rtl="0" algn="ctr">
              <a:spcBef>
                <a:spcPts val="0"/>
              </a:spcBef>
              <a:spcAft>
                <a:spcPts val="0"/>
              </a:spcAft>
              <a:buNone/>
            </a:pPr>
            <a:r>
              <a:t/>
            </a:r>
            <a:endParaRPr i="1" sz="1600">
              <a:solidFill>
                <a:schemeClr val="dk1"/>
              </a:solidFill>
              <a:latin typeface="Spline Sans"/>
              <a:ea typeface="Spline Sans"/>
              <a:cs typeface="Spline Sans"/>
              <a:sym typeface="Spline Sans"/>
            </a:endParaRPr>
          </a:p>
        </p:txBody>
      </p:sp>
      <p:sp>
        <p:nvSpPr>
          <p:cNvPr id="440" name="Google Shape;440;p64"/>
          <p:cNvSpPr txBox="1"/>
          <p:nvPr/>
        </p:nvSpPr>
        <p:spPr>
          <a:xfrm>
            <a:off x="667075" y="3730350"/>
            <a:ext cx="47574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Spline Sans"/>
                <a:ea typeface="Spline Sans"/>
                <a:cs typeface="Spline Sans"/>
                <a:sym typeface="Spline Sans"/>
              </a:rPr>
              <a:t>Group 1</a:t>
            </a:r>
            <a:endParaRPr b="1" sz="1600">
              <a:latin typeface="Spline Sans"/>
              <a:ea typeface="Spline Sans"/>
              <a:cs typeface="Spline Sans"/>
              <a:sym typeface="Spline Sans"/>
            </a:endParaRPr>
          </a:p>
          <a:p>
            <a:pPr indent="0" lvl="0" marL="0" rtl="0" algn="l">
              <a:spcBef>
                <a:spcPts val="0"/>
              </a:spcBef>
              <a:spcAft>
                <a:spcPts val="0"/>
              </a:spcAft>
              <a:buNone/>
            </a:pPr>
            <a:r>
              <a:rPr lang="en">
                <a:latin typeface="Spline Sans"/>
                <a:ea typeface="Spline Sans"/>
                <a:cs typeface="Spline Sans"/>
                <a:sym typeface="Spline Sans"/>
              </a:rPr>
              <a:t>Vatsal Shah - 202103022</a:t>
            </a:r>
            <a:endParaRPr>
              <a:latin typeface="Spline Sans"/>
              <a:ea typeface="Spline Sans"/>
              <a:cs typeface="Spline Sans"/>
              <a:sym typeface="Spline Sans"/>
            </a:endParaRPr>
          </a:p>
          <a:p>
            <a:pPr indent="0" lvl="0" marL="0" rtl="0" algn="l">
              <a:spcBef>
                <a:spcPts val="0"/>
              </a:spcBef>
              <a:spcAft>
                <a:spcPts val="0"/>
              </a:spcAft>
              <a:buNone/>
            </a:pPr>
            <a:r>
              <a:rPr lang="en">
                <a:latin typeface="Spline Sans"/>
                <a:ea typeface="Spline Sans"/>
                <a:cs typeface="Spline Sans"/>
                <a:sym typeface="Spline Sans"/>
              </a:rPr>
              <a:t>Dhruv Shah - 202103017</a:t>
            </a:r>
            <a:endParaRPr>
              <a:latin typeface="Spline Sans"/>
              <a:ea typeface="Spline Sans"/>
              <a:cs typeface="Spline Sans"/>
              <a:sym typeface="Spline Sans"/>
            </a:endParaRPr>
          </a:p>
          <a:p>
            <a:pPr indent="0" lvl="0" marL="0" rtl="0" algn="l">
              <a:spcBef>
                <a:spcPts val="0"/>
              </a:spcBef>
              <a:spcAft>
                <a:spcPts val="0"/>
              </a:spcAft>
              <a:buNone/>
            </a:pPr>
            <a:r>
              <a:rPr lang="en">
                <a:latin typeface="Spline Sans"/>
                <a:ea typeface="Spline Sans"/>
                <a:cs typeface="Spline Sans"/>
                <a:sym typeface="Spline Sans"/>
              </a:rPr>
              <a:t>Parag Sharma - 202103004</a:t>
            </a:r>
            <a:endParaRPr>
              <a:latin typeface="Spline Sans"/>
              <a:ea typeface="Spline Sans"/>
              <a:cs typeface="Spline Sans"/>
              <a:sym typeface="Spline Sans"/>
            </a:endParaRPr>
          </a:p>
          <a:p>
            <a:pPr indent="0" lvl="0" marL="0" rtl="0" algn="l">
              <a:spcBef>
                <a:spcPts val="0"/>
              </a:spcBef>
              <a:spcAft>
                <a:spcPts val="0"/>
              </a:spcAft>
              <a:buNone/>
            </a:pPr>
            <a:r>
              <a:rPr lang="en">
                <a:latin typeface="Spline Sans"/>
                <a:ea typeface="Spline Sans"/>
                <a:cs typeface="Spline Sans"/>
                <a:sym typeface="Spline Sans"/>
              </a:rPr>
              <a:t>Pranav Patel -202103040</a:t>
            </a:r>
            <a:endParaRPr>
              <a:latin typeface="Spline Sans"/>
              <a:ea typeface="Spline Sans"/>
              <a:cs typeface="Spline Sans"/>
              <a:sym typeface="Spline Sans"/>
            </a:endParaRPr>
          </a:p>
          <a:p>
            <a:pPr indent="0" lvl="0" marL="0" rtl="0" algn="l">
              <a:spcBef>
                <a:spcPts val="0"/>
              </a:spcBef>
              <a:spcAft>
                <a:spcPts val="0"/>
              </a:spcAft>
              <a:buNone/>
            </a:pPr>
            <a:r>
              <a:rPr lang="en">
                <a:latin typeface="Spline Sans"/>
                <a:ea typeface="Spline Sans"/>
                <a:cs typeface="Spline Sans"/>
                <a:sym typeface="Spline Sans"/>
              </a:rPr>
              <a:t>Shruti Verma - 202103027</a:t>
            </a:r>
            <a:endParaRPr>
              <a:latin typeface="Spline Sans"/>
              <a:ea typeface="Spline Sans"/>
              <a:cs typeface="Spline Sans"/>
              <a:sym typeface="Spline Sans"/>
            </a:endParaRPr>
          </a:p>
          <a:p>
            <a:pPr indent="0" lvl="0" marL="0" rtl="0" algn="l">
              <a:spcBef>
                <a:spcPts val="0"/>
              </a:spcBef>
              <a:spcAft>
                <a:spcPts val="0"/>
              </a:spcAft>
              <a:buNone/>
            </a:pPr>
            <a:r>
              <a:t/>
            </a:r>
            <a:endParaRPr>
              <a:latin typeface="Spline Sans"/>
              <a:ea typeface="Spline Sans"/>
              <a:cs typeface="Spline Sans"/>
              <a:sym typeface="Splin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0"/>
          <p:cNvPicPr preferRelativeResize="0"/>
          <p:nvPr/>
        </p:nvPicPr>
        <p:blipFill rotWithShape="1">
          <a:blip r:embed="rId3">
            <a:alphaModFix/>
          </a:blip>
          <a:srcRect b="0" l="0" r="67451" t="0"/>
          <a:stretch/>
        </p:blipFill>
        <p:spPr>
          <a:xfrm rot="-5400000">
            <a:off x="2334825" y="-2348550"/>
            <a:ext cx="1967576" cy="6637225"/>
          </a:xfrm>
          <a:prstGeom prst="rect">
            <a:avLst/>
          </a:prstGeom>
          <a:noFill/>
          <a:ln>
            <a:noFill/>
          </a:ln>
        </p:spPr>
      </p:pic>
      <p:sp>
        <p:nvSpPr>
          <p:cNvPr id="269" name="Google Shape;269;p40"/>
          <p:cNvSpPr txBox="1"/>
          <p:nvPr>
            <p:ph type="title"/>
          </p:nvPr>
        </p:nvSpPr>
        <p:spPr>
          <a:xfrm>
            <a:off x="1301675" y="2727775"/>
            <a:ext cx="6483000" cy="6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About The Project</a:t>
            </a:r>
            <a:endParaRPr/>
          </a:p>
        </p:txBody>
      </p:sp>
      <p:sp>
        <p:nvSpPr>
          <p:cNvPr id="270" name="Google Shape;270;p40"/>
          <p:cNvSpPr txBox="1"/>
          <p:nvPr>
            <p:ph idx="2" type="title"/>
          </p:nvPr>
        </p:nvSpPr>
        <p:spPr>
          <a:xfrm>
            <a:off x="3678150" y="1272875"/>
            <a:ext cx="1787700" cy="12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271" name="Google Shape;271;p40"/>
          <p:cNvPicPr preferRelativeResize="0"/>
          <p:nvPr/>
        </p:nvPicPr>
        <p:blipFill rotWithShape="1">
          <a:blip r:embed="rId3">
            <a:alphaModFix/>
          </a:blip>
          <a:srcRect b="0" l="79578" r="0" t="0"/>
          <a:stretch/>
        </p:blipFill>
        <p:spPr>
          <a:xfrm rot="-5400000">
            <a:off x="5208126" y="1241409"/>
            <a:ext cx="1234524" cy="663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 type="subTitle"/>
          </p:nvPr>
        </p:nvSpPr>
        <p:spPr>
          <a:xfrm>
            <a:off x="278025" y="845200"/>
            <a:ext cx="8042700" cy="3473100"/>
          </a:xfrm>
          <a:prstGeom prst="rect">
            <a:avLst/>
          </a:prstGeom>
        </p:spPr>
        <p:txBody>
          <a:bodyPr anchorCtr="0" anchor="t" bIns="91425" lIns="91425" spcFirstLastPara="1" rIns="91425" wrap="square" tIns="91425">
            <a:noAutofit/>
          </a:bodyPr>
          <a:lstStyle/>
          <a:p>
            <a:pPr indent="-336550" lvl="0" marL="457200" rtl="0" algn="l">
              <a:lnSpc>
                <a:spcPct val="80000"/>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E-Health Management system provides comprehensive, effective and efficient solution for carrying out management of hospitals and clinics fulfilling the needs and requirements of all stakeholders such as doctors, patients and staffs.</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t/>
            </a:r>
            <a:endParaRPr sz="1700">
              <a:solidFill>
                <a:schemeClr val="dk1"/>
              </a:solidFill>
              <a:latin typeface="Nunito"/>
              <a:ea typeface="Nunito"/>
              <a:cs typeface="Nunito"/>
              <a:sym typeface="Nunito"/>
            </a:endParaRPr>
          </a:p>
          <a:p>
            <a:pPr indent="-336550" lvl="0" marL="457200" rtl="0" algn="l">
              <a:lnSpc>
                <a:spcPct val="80000"/>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With the increase in volume of patients in </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rPr lang="en" sz="1700">
                <a:solidFill>
                  <a:schemeClr val="dk1"/>
                </a:solidFill>
                <a:latin typeface="Nunito"/>
                <a:ea typeface="Nunito"/>
                <a:cs typeface="Nunito"/>
                <a:sym typeface="Nunito"/>
              </a:rPr>
              <a:t>the health care institutes, traditional method </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rPr lang="en" sz="1700">
                <a:solidFill>
                  <a:schemeClr val="dk1"/>
                </a:solidFill>
                <a:latin typeface="Nunito"/>
                <a:ea typeface="Nunito"/>
                <a:cs typeface="Nunito"/>
                <a:sym typeface="Nunito"/>
              </a:rPr>
              <a:t>of management has gone out of phase. As </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rPr lang="en" sz="1700">
                <a:solidFill>
                  <a:schemeClr val="dk1"/>
                </a:solidFill>
                <a:latin typeface="Nunito"/>
                <a:ea typeface="Nunito"/>
                <a:cs typeface="Nunito"/>
                <a:sym typeface="Nunito"/>
              </a:rPr>
              <a:t>a result of this, an advanced Health Care </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rPr lang="en" sz="1700">
                <a:solidFill>
                  <a:schemeClr val="dk1"/>
                </a:solidFill>
                <a:latin typeface="Nunito"/>
                <a:ea typeface="Nunito"/>
                <a:cs typeface="Nunito"/>
                <a:sym typeface="Nunito"/>
              </a:rPr>
              <a:t>Management System has been the demand</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rPr lang="en" sz="1700">
                <a:solidFill>
                  <a:schemeClr val="dk1"/>
                </a:solidFill>
                <a:latin typeface="Nunito"/>
                <a:ea typeface="Nunito"/>
                <a:cs typeface="Nunito"/>
                <a:sym typeface="Nunito"/>
              </a:rPr>
              <a:t>of time.</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t/>
            </a:r>
            <a:endParaRPr sz="1700">
              <a:solidFill>
                <a:schemeClr val="dk1"/>
              </a:solidFill>
              <a:latin typeface="Nunito"/>
              <a:ea typeface="Nunito"/>
              <a:cs typeface="Nunito"/>
              <a:sym typeface="Nunito"/>
            </a:endParaRPr>
          </a:p>
          <a:p>
            <a:pPr indent="-336550" lvl="0" marL="457200" rtl="0" algn="l">
              <a:lnSpc>
                <a:spcPct val="80000"/>
              </a:lnSpc>
              <a:spcBef>
                <a:spcPts val="0"/>
              </a:spcBef>
              <a:spcAft>
                <a:spcPts val="0"/>
              </a:spcAft>
              <a:buClr>
                <a:schemeClr val="dk1"/>
              </a:buClr>
              <a:buSzPts val="1700"/>
              <a:buFont typeface="Nunito"/>
              <a:buChar char="➔"/>
            </a:pPr>
            <a:r>
              <a:rPr lang="en" sz="1700">
                <a:solidFill>
                  <a:schemeClr val="dk1"/>
                </a:solidFill>
                <a:latin typeface="Nunito"/>
                <a:ea typeface="Nunito"/>
                <a:cs typeface="Nunito"/>
                <a:sym typeface="Nunito"/>
              </a:rPr>
              <a:t>There are many advantages of E-HMS :</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t/>
            </a:r>
            <a:endParaRPr sz="1700">
              <a:solidFill>
                <a:schemeClr val="dk1"/>
              </a:solidFill>
              <a:latin typeface="Nunito"/>
              <a:ea typeface="Nunito"/>
              <a:cs typeface="Nunito"/>
              <a:sym typeface="Nunito"/>
            </a:endParaRPr>
          </a:p>
          <a:p>
            <a:pPr indent="0" lvl="0" marL="0" rtl="0" algn="l">
              <a:lnSpc>
                <a:spcPct val="80000"/>
              </a:lnSpc>
              <a:spcBef>
                <a:spcPts val="0"/>
              </a:spcBef>
              <a:spcAft>
                <a:spcPts val="0"/>
              </a:spcAft>
              <a:buNone/>
            </a:pPr>
            <a:r>
              <a:rPr lang="en" sz="1700">
                <a:solidFill>
                  <a:schemeClr val="dk1"/>
                </a:solidFill>
                <a:latin typeface="Nunito"/>
                <a:ea typeface="Nunito"/>
                <a:cs typeface="Nunito"/>
                <a:sym typeface="Nunito"/>
              </a:rPr>
              <a:t>	&gt;Reduction in Errors</a:t>
            </a:r>
            <a:endParaRPr sz="1700">
              <a:solidFill>
                <a:schemeClr val="dk1"/>
              </a:solidFill>
              <a:latin typeface="Nunito"/>
              <a:ea typeface="Nunito"/>
              <a:cs typeface="Nunito"/>
              <a:sym typeface="Nunito"/>
            </a:endParaRPr>
          </a:p>
          <a:p>
            <a:pPr indent="0" lvl="0" marL="0" rtl="0" algn="l">
              <a:lnSpc>
                <a:spcPct val="80000"/>
              </a:lnSpc>
              <a:spcBef>
                <a:spcPts val="0"/>
              </a:spcBef>
              <a:spcAft>
                <a:spcPts val="0"/>
              </a:spcAft>
              <a:buNone/>
            </a:pPr>
            <a:r>
              <a:rPr lang="en" sz="1700">
                <a:solidFill>
                  <a:schemeClr val="dk1"/>
                </a:solidFill>
                <a:latin typeface="Nunito"/>
                <a:ea typeface="Nunito"/>
                <a:cs typeface="Nunito"/>
                <a:sym typeface="Nunito"/>
              </a:rPr>
              <a:t>	&gt;Data </a:t>
            </a:r>
            <a:r>
              <a:rPr lang="en" sz="1700">
                <a:solidFill>
                  <a:schemeClr val="dk1"/>
                </a:solidFill>
                <a:latin typeface="Nunito"/>
                <a:ea typeface="Nunito"/>
                <a:cs typeface="Nunito"/>
                <a:sym typeface="Nunito"/>
              </a:rPr>
              <a:t>storage and security</a:t>
            </a:r>
            <a:endParaRPr sz="1700">
              <a:solidFill>
                <a:schemeClr val="dk1"/>
              </a:solidFill>
              <a:latin typeface="Nunito"/>
              <a:ea typeface="Nunito"/>
              <a:cs typeface="Nunito"/>
              <a:sym typeface="Nunito"/>
            </a:endParaRPr>
          </a:p>
          <a:p>
            <a:pPr indent="0" lvl="0" marL="0" rtl="0" algn="l">
              <a:lnSpc>
                <a:spcPct val="80000"/>
              </a:lnSpc>
              <a:spcBef>
                <a:spcPts val="0"/>
              </a:spcBef>
              <a:spcAft>
                <a:spcPts val="0"/>
              </a:spcAft>
              <a:buNone/>
            </a:pPr>
            <a:r>
              <a:rPr lang="en" sz="1700">
                <a:solidFill>
                  <a:schemeClr val="dk1"/>
                </a:solidFill>
                <a:latin typeface="Nunito"/>
                <a:ea typeface="Nunito"/>
                <a:cs typeface="Nunito"/>
                <a:sym typeface="Nunito"/>
              </a:rPr>
              <a:t>	&gt;Improved Patient Care</a:t>
            </a:r>
            <a:endParaRPr sz="1700">
              <a:solidFill>
                <a:schemeClr val="dk1"/>
              </a:solidFill>
              <a:latin typeface="Nunito"/>
              <a:ea typeface="Nunito"/>
              <a:cs typeface="Nunito"/>
              <a:sym typeface="Nunito"/>
            </a:endParaRPr>
          </a:p>
          <a:p>
            <a:pPr indent="0" lvl="0" marL="0" rtl="0" algn="l">
              <a:lnSpc>
                <a:spcPct val="80000"/>
              </a:lnSpc>
              <a:spcBef>
                <a:spcPts val="0"/>
              </a:spcBef>
              <a:spcAft>
                <a:spcPts val="0"/>
              </a:spcAft>
              <a:buNone/>
            </a:pPr>
            <a:r>
              <a:rPr lang="en" sz="1700">
                <a:solidFill>
                  <a:schemeClr val="dk1"/>
                </a:solidFill>
                <a:latin typeface="Nunito"/>
                <a:ea typeface="Nunito"/>
                <a:cs typeface="Nunito"/>
                <a:sym typeface="Nunito"/>
              </a:rPr>
              <a:t>	&gt;Cost efficient</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t/>
            </a:r>
            <a:endParaRPr sz="1700">
              <a:solidFill>
                <a:schemeClr val="dk1"/>
              </a:solidFill>
              <a:latin typeface="Nunito"/>
              <a:ea typeface="Nunito"/>
              <a:cs typeface="Nunito"/>
              <a:sym typeface="Nunito"/>
            </a:endParaRPr>
          </a:p>
          <a:p>
            <a:pPr indent="0" lvl="0" marL="457200" rtl="0" algn="l">
              <a:lnSpc>
                <a:spcPct val="80000"/>
              </a:lnSpc>
              <a:spcBef>
                <a:spcPts val="0"/>
              </a:spcBef>
              <a:spcAft>
                <a:spcPts val="0"/>
              </a:spcAft>
              <a:buNone/>
            </a:pPr>
            <a:r>
              <a:t/>
            </a:r>
            <a:endParaRPr>
              <a:solidFill>
                <a:schemeClr val="dk1"/>
              </a:solidFill>
              <a:latin typeface="Nunito"/>
              <a:ea typeface="Nunito"/>
              <a:cs typeface="Nunito"/>
              <a:sym typeface="Nunito"/>
            </a:endParaRPr>
          </a:p>
          <a:p>
            <a:pPr indent="0" lvl="0" marL="0" rtl="0" algn="l">
              <a:lnSpc>
                <a:spcPct val="80000"/>
              </a:lnSpc>
              <a:spcBef>
                <a:spcPts val="0"/>
              </a:spcBef>
              <a:spcAft>
                <a:spcPts val="0"/>
              </a:spcAft>
              <a:buClr>
                <a:srgbClr val="000000"/>
              </a:buClr>
              <a:buSzPts val="688"/>
              <a:buFont typeface="Arial"/>
              <a:buNone/>
            </a:pPr>
            <a:r>
              <a:rPr lang="en">
                <a:solidFill>
                  <a:schemeClr val="dk1"/>
                </a:solidFill>
                <a:latin typeface="Nunito"/>
                <a:ea typeface="Nunito"/>
                <a:cs typeface="Nunito"/>
                <a:sym typeface="Nunito"/>
              </a:rPr>
              <a:t> </a:t>
            </a:r>
            <a:endParaRPr>
              <a:solidFill>
                <a:schemeClr val="dk1"/>
              </a:solidFill>
            </a:endParaRPr>
          </a:p>
        </p:txBody>
      </p:sp>
      <p:pic>
        <p:nvPicPr>
          <p:cNvPr id="277" name="Google Shape;277;p41"/>
          <p:cNvPicPr preferRelativeResize="0"/>
          <p:nvPr/>
        </p:nvPicPr>
        <p:blipFill rotWithShape="1">
          <a:blip r:embed="rId3">
            <a:alphaModFix/>
          </a:blip>
          <a:srcRect b="0" l="48379" r="0" t="0"/>
          <a:stretch/>
        </p:blipFill>
        <p:spPr>
          <a:xfrm rot="-5400000">
            <a:off x="5623725" y="1671075"/>
            <a:ext cx="3080900" cy="3959649"/>
          </a:xfrm>
          <a:prstGeom prst="rect">
            <a:avLst/>
          </a:prstGeom>
          <a:noFill/>
          <a:ln>
            <a:noFill/>
          </a:ln>
        </p:spPr>
      </p:pic>
      <p:sp>
        <p:nvSpPr>
          <p:cNvPr id="278" name="Google Shape;278;p41"/>
          <p:cNvSpPr txBox="1"/>
          <p:nvPr/>
        </p:nvSpPr>
        <p:spPr>
          <a:xfrm>
            <a:off x="1582550" y="4705325"/>
            <a:ext cx="3601800" cy="357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t/>
            </a:r>
            <a:endParaRPr>
              <a:solidFill>
                <a:schemeClr val="dk1"/>
              </a:solidFill>
              <a:latin typeface="Spline Sans"/>
              <a:ea typeface="Spline Sans"/>
              <a:cs typeface="Spline Sans"/>
              <a:sym typeface="Splin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idx="4294967295" type="subTitle"/>
          </p:nvPr>
        </p:nvSpPr>
        <p:spPr>
          <a:xfrm>
            <a:off x="2548898" y="909150"/>
            <a:ext cx="5271600" cy="1662600"/>
          </a:xfrm>
          <a:prstGeom prst="rect">
            <a:avLst/>
          </a:prstGeom>
        </p:spPr>
        <p:txBody>
          <a:bodyPr anchorCtr="0" anchor="t" bIns="91425" lIns="91425" spcFirstLastPara="1" rIns="91425" wrap="square" tIns="91425">
            <a:noAutofit/>
          </a:bodyPr>
          <a:lstStyle/>
          <a:p>
            <a:pPr indent="0" lvl="0" marL="457200" rtl="0" algn="l">
              <a:lnSpc>
                <a:spcPct val="80000"/>
              </a:lnSpc>
              <a:spcBef>
                <a:spcPts val="0"/>
              </a:spcBef>
              <a:spcAft>
                <a:spcPts val="0"/>
              </a:spcAft>
              <a:buNone/>
            </a:pPr>
            <a:r>
              <a:rPr b="1" lang="en" sz="2000">
                <a:solidFill>
                  <a:schemeClr val="dk1"/>
                </a:solidFill>
                <a:latin typeface="Georgia"/>
                <a:ea typeface="Georgia"/>
                <a:cs typeface="Georgia"/>
                <a:sym typeface="Georgia"/>
              </a:rPr>
              <a:t>We in this project have made an E-HMS which provides </a:t>
            </a:r>
            <a:r>
              <a:rPr b="1" lang="en" sz="2000">
                <a:solidFill>
                  <a:schemeClr val="dk1"/>
                </a:solidFill>
                <a:latin typeface="Georgia"/>
                <a:ea typeface="Georgia"/>
                <a:cs typeface="Georgia"/>
                <a:sym typeface="Georgia"/>
              </a:rPr>
              <a:t>functionalities such as :</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rPr b="1" lang="en" sz="2000">
                <a:solidFill>
                  <a:schemeClr val="dk1"/>
                </a:solidFill>
                <a:latin typeface="Georgia"/>
                <a:ea typeface="Georgia"/>
                <a:cs typeface="Georgia"/>
                <a:sym typeface="Georgia"/>
              </a:rPr>
              <a:t>&gt;Appointment system</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rPr b="1" lang="en" sz="2000">
                <a:solidFill>
                  <a:schemeClr val="dk1"/>
                </a:solidFill>
                <a:latin typeface="Georgia"/>
                <a:ea typeface="Georgia"/>
                <a:cs typeface="Georgia"/>
                <a:sym typeface="Georgia"/>
              </a:rPr>
              <a:t>&gt; Patient record facility</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rPr b="1" lang="en" sz="2000">
                <a:solidFill>
                  <a:schemeClr val="dk1"/>
                </a:solidFill>
                <a:latin typeface="Georgia"/>
                <a:ea typeface="Georgia"/>
                <a:cs typeface="Georgia"/>
                <a:sym typeface="Georgia"/>
              </a:rPr>
              <a:t>&gt;Doctor’s details and  </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rPr b="1" lang="en" sz="2000">
                <a:solidFill>
                  <a:schemeClr val="dk1"/>
                </a:solidFill>
                <a:latin typeface="Georgia"/>
                <a:ea typeface="Georgia"/>
                <a:cs typeface="Georgia"/>
                <a:sym typeface="Georgia"/>
              </a:rPr>
              <a:t>&gt;Printing patients bill.</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0"/>
              </a:spcAft>
              <a:buNone/>
            </a:pPr>
            <a:r>
              <a:t/>
            </a:r>
            <a:endParaRPr b="1" sz="2000">
              <a:solidFill>
                <a:schemeClr val="dk1"/>
              </a:solidFill>
              <a:latin typeface="Georgia"/>
              <a:ea typeface="Georgia"/>
              <a:cs typeface="Georgia"/>
              <a:sym typeface="Georgia"/>
            </a:endParaRPr>
          </a:p>
          <a:p>
            <a:pPr indent="0" lvl="0" marL="457200" rtl="0" algn="l">
              <a:lnSpc>
                <a:spcPct val="80000"/>
              </a:lnSpc>
              <a:spcBef>
                <a:spcPts val="1200"/>
              </a:spcBef>
              <a:spcAft>
                <a:spcPts val="1200"/>
              </a:spcAft>
              <a:buNone/>
            </a:pPr>
            <a:r>
              <a:t/>
            </a:r>
            <a:endParaRPr b="1" sz="2000">
              <a:solidFill>
                <a:schemeClr val="dk1"/>
              </a:solidFill>
              <a:latin typeface="Georgia"/>
              <a:ea typeface="Georgia"/>
              <a:cs typeface="Georgia"/>
              <a:sym typeface="Georgia"/>
            </a:endParaRPr>
          </a:p>
        </p:txBody>
      </p:sp>
      <p:sp>
        <p:nvSpPr>
          <p:cNvPr id="284" name="Google Shape;284;p42"/>
          <p:cNvSpPr txBox="1"/>
          <p:nvPr>
            <p:ph type="title"/>
          </p:nvPr>
        </p:nvSpPr>
        <p:spPr>
          <a:xfrm>
            <a:off x="713225" y="539496"/>
            <a:ext cx="77175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2"/>
          <p:cNvSpPr txBox="1"/>
          <p:nvPr>
            <p:ph idx="2" type="title"/>
          </p:nvPr>
        </p:nvSpPr>
        <p:spPr>
          <a:xfrm>
            <a:off x="3683077" y="1472732"/>
            <a:ext cx="704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2"/>
          <p:cNvSpPr txBox="1"/>
          <p:nvPr>
            <p:ph idx="1" type="subTitle"/>
          </p:nvPr>
        </p:nvSpPr>
        <p:spPr>
          <a:xfrm>
            <a:off x="3683077" y="1923837"/>
            <a:ext cx="2279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2"/>
          <p:cNvSpPr txBox="1"/>
          <p:nvPr>
            <p:ph idx="3" type="subTitle"/>
          </p:nvPr>
        </p:nvSpPr>
        <p:spPr>
          <a:xfrm>
            <a:off x="3683077" y="2327850"/>
            <a:ext cx="22794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2"/>
          <p:cNvSpPr txBox="1"/>
          <p:nvPr>
            <p:ph idx="4" type="title"/>
          </p:nvPr>
        </p:nvSpPr>
        <p:spPr>
          <a:xfrm>
            <a:off x="6140593" y="1472725"/>
            <a:ext cx="704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2"/>
          <p:cNvSpPr txBox="1"/>
          <p:nvPr>
            <p:ph idx="5" type="subTitle"/>
          </p:nvPr>
        </p:nvSpPr>
        <p:spPr>
          <a:xfrm>
            <a:off x="6140588" y="1923837"/>
            <a:ext cx="2279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2"/>
          <p:cNvSpPr txBox="1"/>
          <p:nvPr>
            <p:ph idx="6" type="subTitle"/>
          </p:nvPr>
        </p:nvSpPr>
        <p:spPr>
          <a:xfrm>
            <a:off x="6140588" y="2327850"/>
            <a:ext cx="22794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2"/>
          <p:cNvSpPr txBox="1"/>
          <p:nvPr>
            <p:ph idx="7" type="title"/>
          </p:nvPr>
        </p:nvSpPr>
        <p:spPr>
          <a:xfrm>
            <a:off x="3683077" y="3213907"/>
            <a:ext cx="7041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2"/>
          <p:cNvSpPr txBox="1"/>
          <p:nvPr>
            <p:ph idx="8" type="subTitle"/>
          </p:nvPr>
        </p:nvSpPr>
        <p:spPr>
          <a:xfrm>
            <a:off x="3683077" y="3665012"/>
            <a:ext cx="2279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2"/>
          <p:cNvSpPr txBox="1"/>
          <p:nvPr>
            <p:ph idx="9" type="subTitle"/>
          </p:nvPr>
        </p:nvSpPr>
        <p:spPr>
          <a:xfrm>
            <a:off x="3683077" y="4069025"/>
            <a:ext cx="22794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2"/>
          <p:cNvSpPr txBox="1"/>
          <p:nvPr>
            <p:ph idx="13" type="title"/>
          </p:nvPr>
        </p:nvSpPr>
        <p:spPr>
          <a:xfrm>
            <a:off x="6140592" y="3213900"/>
            <a:ext cx="7008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2"/>
          <p:cNvSpPr txBox="1"/>
          <p:nvPr>
            <p:ph idx="14" type="subTitle"/>
          </p:nvPr>
        </p:nvSpPr>
        <p:spPr>
          <a:xfrm>
            <a:off x="6140588" y="3665012"/>
            <a:ext cx="22794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2"/>
          <p:cNvSpPr txBox="1"/>
          <p:nvPr>
            <p:ph idx="15" type="subTitle"/>
          </p:nvPr>
        </p:nvSpPr>
        <p:spPr>
          <a:xfrm>
            <a:off x="6140588" y="4069025"/>
            <a:ext cx="22794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3"/>
          <p:cNvPicPr preferRelativeResize="0"/>
          <p:nvPr/>
        </p:nvPicPr>
        <p:blipFill rotWithShape="1">
          <a:blip r:embed="rId3">
            <a:alphaModFix/>
          </a:blip>
          <a:srcRect b="0" l="0" r="67451" t="0"/>
          <a:stretch/>
        </p:blipFill>
        <p:spPr>
          <a:xfrm rot="-5400000">
            <a:off x="2334825" y="-2348550"/>
            <a:ext cx="1967576" cy="6637225"/>
          </a:xfrm>
          <a:prstGeom prst="rect">
            <a:avLst/>
          </a:prstGeom>
          <a:noFill/>
          <a:ln>
            <a:noFill/>
          </a:ln>
        </p:spPr>
      </p:pic>
      <p:sp>
        <p:nvSpPr>
          <p:cNvPr id="302" name="Google Shape;302;p43"/>
          <p:cNvSpPr txBox="1"/>
          <p:nvPr>
            <p:ph type="title"/>
          </p:nvPr>
        </p:nvSpPr>
        <p:spPr>
          <a:xfrm>
            <a:off x="1301675" y="2727775"/>
            <a:ext cx="6483000" cy="6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We Have Used</a:t>
            </a:r>
            <a:endParaRPr/>
          </a:p>
        </p:txBody>
      </p:sp>
      <p:sp>
        <p:nvSpPr>
          <p:cNvPr id="303" name="Google Shape;303;p43"/>
          <p:cNvSpPr txBox="1"/>
          <p:nvPr>
            <p:ph idx="2" type="title"/>
          </p:nvPr>
        </p:nvSpPr>
        <p:spPr>
          <a:xfrm>
            <a:off x="3678150" y="1272875"/>
            <a:ext cx="1787700" cy="124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304" name="Google Shape;304;p43"/>
          <p:cNvPicPr preferRelativeResize="0"/>
          <p:nvPr/>
        </p:nvPicPr>
        <p:blipFill rotWithShape="1">
          <a:blip r:embed="rId3">
            <a:alphaModFix/>
          </a:blip>
          <a:srcRect b="0" l="79578" r="0" t="0"/>
          <a:stretch/>
        </p:blipFill>
        <p:spPr>
          <a:xfrm rot="-5400000">
            <a:off x="5208126" y="1241409"/>
            <a:ext cx="1234524" cy="663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txBox="1"/>
          <p:nvPr>
            <p:ph idx="4294967295" type="title"/>
          </p:nvPr>
        </p:nvSpPr>
        <p:spPr>
          <a:xfrm>
            <a:off x="492250" y="693175"/>
            <a:ext cx="8298000" cy="120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u="none">
                <a:latin typeface="Times New Roman"/>
                <a:ea typeface="Times New Roman"/>
                <a:cs typeface="Times New Roman"/>
                <a:sym typeface="Times New Roman"/>
              </a:rPr>
              <a:t>To get a clear understanding of what we have covered, we will present a </a:t>
            </a:r>
            <a:r>
              <a:rPr b="1" lang="en" sz="2600" u="none">
                <a:latin typeface="Times New Roman"/>
                <a:ea typeface="Times New Roman"/>
                <a:cs typeface="Times New Roman"/>
                <a:sym typeface="Times New Roman"/>
              </a:rPr>
              <a:t>class diagram </a:t>
            </a:r>
            <a:r>
              <a:rPr lang="en" sz="2600" u="none">
                <a:latin typeface="Times New Roman"/>
                <a:ea typeface="Times New Roman"/>
                <a:cs typeface="Times New Roman"/>
                <a:sym typeface="Times New Roman"/>
              </a:rPr>
              <a:t>of our project. This will give us an Idea of the program distribution and flow as well.</a:t>
            </a:r>
            <a:endParaRPr sz="2600" u="none">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5"/>
          <p:cNvPicPr preferRelativeResize="0"/>
          <p:nvPr/>
        </p:nvPicPr>
        <p:blipFill>
          <a:blip r:embed="rId3">
            <a:alphaModFix/>
          </a:blip>
          <a:stretch>
            <a:fillRect/>
          </a:stretch>
        </p:blipFill>
        <p:spPr>
          <a:xfrm>
            <a:off x="1097175" y="0"/>
            <a:ext cx="6547850" cy="5076575"/>
          </a:xfrm>
          <a:prstGeom prst="rect">
            <a:avLst/>
          </a:prstGeom>
          <a:noFill/>
          <a:ln cap="flat" cmpd="sng" w="9525">
            <a:solidFill>
              <a:schemeClr val="dk1"/>
            </a:solidFill>
            <a:prstDash val="solid"/>
            <a:round/>
            <a:headEnd len="sm" w="sm" type="none"/>
            <a:tailEnd len="sm" w="sm" type="none"/>
          </a:ln>
        </p:spPr>
      </p:pic>
      <p:sp>
        <p:nvSpPr>
          <p:cNvPr id="315" name="Google Shape;315;p45"/>
          <p:cNvSpPr txBox="1"/>
          <p:nvPr>
            <p:ph type="ctrTitle"/>
          </p:nvPr>
        </p:nvSpPr>
        <p:spPr>
          <a:xfrm>
            <a:off x="985300" y="-281825"/>
            <a:ext cx="5300700" cy="13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4700" u="none">
              <a:latin typeface="Times New Roman"/>
              <a:ea typeface="Times New Roman"/>
              <a:cs typeface="Times New Roman"/>
              <a:sym typeface="Times New Roman"/>
            </a:endParaRPr>
          </a:p>
        </p:txBody>
      </p:sp>
      <p:sp>
        <p:nvSpPr>
          <p:cNvPr id="316" name="Google Shape;316;p45"/>
          <p:cNvSpPr txBox="1"/>
          <p:nvPr>
            <p:ph idx="1" type="subTitle"/>
          </p:nvPr>
        </p:nvSpPr>
        <p:spPr>
          <a:xfrm>
            <a:off x="713225" y="3488850"/>
            <a:ext cx="3809400" cy="4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6"/>
          <p:cNvPicPr preferRelativeResize="0"/>
          <p:nvPr/>
        </p:nvPicPr>
        <p:blipFill rotWithShape="1">
          <a:blip r:embed="rId3">
            <a:alphaModFix/>
          </a:blip>
          <a:srcRect b="0" l="1332" r="0" t="4888"/>
          <a:stretch/>
        </p:blipFill>
        <p:spPr>
          <a:xfrm>
            <a:off x="2324548" y="-67575"/>
            <a:ext cx="6819451" cy="2639325"/>
          </a:xfrm>
          <a:prstGeom prst="rect">
            <a:avLst/>
          </a:prstGeom>
          <a:noFill/>
          <a:ln>
            <a:noFill/>
          </a:ln>
        </p:spPr>
      </p:pic>
      <p:sp>
        <p:nvSpPr>
          <p:cNvPr id="322" name="Google Shape;322;p46"/>
          <p:cNvSpPr txBox="1"/>
          <p:nvPr>
            <p:ph type="title"/>
          </p:nvPr>
        </p:nvSpPr>
        <p:spPr>
          <a:xfrm>
            <a:off x="724437" y="3409425"/>
            <a:ext cx="7274700" cy="62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OOPs Concepts Used</a:t>
            </a:r>
            <a:endParaRPr/>
          </a:p>
        </p:txBody>
      </p:sp>
      <p:sp>
        <p:nvSpPr>
          <p:cNvPr id="323" name="Google Shape;323;p46"/>
          <p:cNvSpPr txBox="1"/>
          <p:nvPr>
            <p:ph idx="2" type="title"/>
          </p:nvPr>
        </p:nvSpPr>
        <p:spPr>
          <a:xfrm>
            <a:off x="724486" y="1954525"/>
            <a:ext cx="1787700" cy="124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uly is Group B Strep International Awareness Month by Slidesgo">
  <a:themeElements>
    <a:clrScheme name="Simple Light">
      <a:dk1>
        <a:srgbClr val="3D3D3D"/>
      </a:dk1>
      <a:lt1>
        <a:srgbClr val="6B73DF"/>
      </a:lt1>
      <a:dk2>
        <a:srgbClr val="EC7F76"/>
      </a:dk2>
      <a:lt2>
        <a:srgbClr val="FFFFFF"/>
      </a:lt2>
      <a:accent1>
        <a:srgbClr val="FFFFFF"/>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