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faSlabOne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4a732bc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4a732bc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4a732bc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4a732bc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4a732bc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4a732bc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44a732bc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44a732bc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4a732bc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4a732bc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4a732bc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4a732bc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4a732bc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4a732bc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4a732bc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4a732bc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44a732bc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44a732bc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4a732bc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44a732bc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44a732bc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44a732bc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44a732bc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44a732bc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44a732bc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44a732bc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44a732bc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44a732bc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4a732bc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4a732bc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4a732bc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4a732bc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MULTIMODAL HASHTAG GENERATION FOR INSTAGRAM POSTS</a:t>
            </a:r>
            <a:endParaRPr sz="3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IRE TEAM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351" y="356775"/>
            <a:ext cx="7373300" cy="4093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22"/>
          <p:cNvSpPr txBox="1"/>
          <p:nvPr/>
        </p:nvSpPr>
        <p:spPr>
          <a:xfrm>
            <a:off x="3228750" y="4522725"/>
            <a:ext cx="2686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Topic Based Word Embeddings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3484500" y="4522725"/>
            <a:ext cx="2344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Global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Word Embeddings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375" y="308075"/>
            <a:ext cx="7257251" cy="4071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725" y="1207100"/>
            <a:ext cx="55505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CLASSIFIER RESULTS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058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26900" y="3381150"/>
            <a:ext cx="82902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Multi-class task (8 labels)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Semi-annotated data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058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00" y="1017725"/>
            <a:ext cx="4008750" cy="38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5003350" y="1703475"/>
            <a:ext cx="3771000" cy="19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Dimensionality reduction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LDA + TSNE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Clusters of 5 topics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Embeddings have semantic meanings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RESULTS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64" y="1017725"/>
            <a:ext cx="3548636" cy="3666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5003350" y="1703475"/>
            <a:ext cx="3771000" cy="20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#view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#mountain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#world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#amazing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#ig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0" y="1892250"/>
            <a:ext cx="4260300" cy="1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Multi-modal post on OSM </a:t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Images + Text</a:t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Char char="●"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Generate hashtags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99" y="1067300"/>
            <a:ext cx="3777952" cy="389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7" cy="311971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50" y="1211275"/>
            <a:ext cx="8222101" cy="1230250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6"/>
          <p:cNvSpPr txBox="1"/>
          <p:nvPr/>
        </p:nvSpPr>
        <p:spPr>
          <a:xfrm>
            <a:off x="397950" y="2863575"/>
            <a:ext cx="82902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Pre-existing datasets: 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YFCC100M and HARRISON 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○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Only Images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Create our own dataset by scraping Instagram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00" y="1170125"/>
            <a:ext cx="8572599" cy="2370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CLASSIFIER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00" y="1152863"/>
            <a:ext cx="8096250" cy="2295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8"/>
          <p:cNvSpPr txBox="1"/>
          <p:nvPr/>
        </p:nvSpPr>
        <p:spPr>
          <a:xfrm>
            <a:off x="404525" y="3763175"/>
            <a:ext cx="82902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CNNs for image classification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Finetuned on our dataset using transfer learning (Resnet 50)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(TEXT)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3925"/>
            <a:ext cx="8622800" cy="9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426900" y="3134675"/>
            <a:ext cx="8290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Hashtag Segmentation - Viterbi algorithm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Stemming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○"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Word embeddings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HASHTAG SEGMENTATION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50" y="1354000"/>
            <a:ext cx="4672550" cy="32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5225150" y="1892250"/>
            <a:ext cx="37710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Hashtags are complex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Segment hashtags into longest meaningful segments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Viterbi algorithm -&gt; Unigram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With segmentation: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Ubuntu"/>
              <a:buChar char="○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31% accuracy increase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(TEXT APPROACH)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566875" y="1244675"/>
            <a:ext cx="7887000" cy="3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AutoNum type="arabicPeriod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Topic based: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AutoNum type="alphaLcPeriod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Glove 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AutoNum type="alphaLcPeriod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Word2Vec 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AutoNum type="arabicPeriod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Global Model (All topics):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AutoNum type="alphaLcPeriod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Glove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AutoNum type="alphaLcPeriod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Word2Vec 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Ubuntu"/>
              <a:buAutoNum type="arabicPeriod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Word2Vec model trained on top of Pre-trained Wikipedia embeddings. 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