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2" r:id="rId1"/>
  </p:sldMasterIdLst>
  <p:sldIdLst>
    <p:sldId id="256" r:id="rId2"/>
    <p:sldId id="276" r:id="rId3"/>
    <p:sldId id="258" r:id="rId4"/>
    <p:sldId id="280" r:id="rId5"/>
    <p:sldId id="281" r:id="rId6"/>
    <p:sldId id="291" r:id="rId7"/>
    <p:sldId id="292" r:id="rId8"/>
    <p:sldId id="275" r:id="rId9"/>
  </p:sldIdLst>
  <p:sldSz cx="6076950" cy="34194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snapToObjects="1">
      <p:cViewPr varScale="1">
        <p:scale>
          <a:sx n="160" d="100"/>
          <a:sy n="160" d="100"/>
        </p:scale>
        <p:origin x="787"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55CAB3-C07F-4158-94EF-5BFABD9095A9}" type="doc">
      <dgm:prSet loTypeId="urn:microsoft.com/office/officeart/2005/8/layout/vProcess5" loCatId="process" qsTypeId="urn:microsoft.com/office/officeart/2005/8/quickstyle/3d2" qsCatId="3D" csTypeId="urn:microsoft.com/office/officeart/2005/8/colors/accent1_2" csCatId="accent1" phldr="1"/>
      <dgm:spPr/>
      <dgm:t>
        <a:bodyPr/>
        <a:lstStyle/>
        <a:p>
          <a:endParaRPr lang="en-IN"/>
        </a:p>
      </dgm:t>
    </dgm:pt>
    <dgm:pt modelId="{18F4EE05-9B2C-4C3F-AC2E-807EE3F1F175}">
      <dgm:prSet/>
      <dgm:spPr/>
      <dgm:t>
        <a:bodyPr/>
        <a:lstStyle/>
        <a:p>
          <a:pPr algn="ctr"/>
          <a:r>
            <a:rPr lang="en-US" b="1" dirty="0"/>
            <a:t>Introduction</a:t>
          </a:r>
          <a:endParaRPr lang="en-IN" b="1" dirty="0"/>
        </a:p>
      </dgm:t>
    </dgm:pt>
    <dgm:pt modelId="{28D5985C-B086-4911-B9A6-119AF427CA9F}" type="parTrans" cxnId="{52BA8038-3746-4FEA-B313-DB5A1DFDF500}">
      <dgm:prSet/>
      <dgm:spPr/>
      <dgm:t>
        <a:bodyPr/>
        <a:lstStyle/>
        <a:p>
          <a:endParaRPr lang="en-IN"/>
        </a:p>
      </dgm:t>
    </dgm:pt>
    <dgm:pt modelId="{E0E27304-6A4A-4C82-A8EE-77A9F546FD06}" type="sibTrans" cxnId="{52BA8038-3746-4FEA-B313-DB5A1DFDF500}">
      <dgm:prSet/>
      <dgm:spPr/>
      <dgm:t>
        <a:bodyPr/>
        <a:lstStyle/>
        <a:p>
          <a:endParaRPr lang="en-IN"/>
        </a:p>
      </dgm:t>
    </dgm:pt>
    <dgm:pt modelId="{3CE9A0FD-04C2-41F0-9CC8-C8F3FC5455EF}">
      <dgm:prSet/>
      <dgm:spPr/>
      <dgm:t>
        <a:bodyPr/>
        <a:lstStyle/>
        <a:p>
          <a:pPr algn="r"/>
          <a:r>
            <a:rPr lang="en-US" b="1" dirty="0"/>
            <a:t>Name: Vatsal Ramani	</a:t>
          </a:r>
          <a:endParaRPr lang="en-IN" dirty="0"/>
        </a:p>
      </dgm:t>
    </dgm:pt>
    <dgm:pt modelId="{BCFB2053-97A4-4E7A-BB1E-88075E4E85B1}" type="parTrans" cxnId="{38182406-A858-4826-9030-F42645F0035A}">
      <dgm:prSet/>
      <dgm:spPr/>
      <dgm:t>
        <a:bodyPr/>
        <a:lstStyle/>
        <a:p>
          <a:endParaRPr lang="en-IN"/>
        </a:p>
      </dgm:t>
    </dgm:pt>
    <dgm:pt modelId="{86B14788-0271-46B1-8E4D-E644CBD307AC}" type="sibTrans" cxnId="{38182406-A858-4826-9030-F42645F0035A}">
      <dgm:prSet/>
      <dgm:spPr/>
      <dgm:t>
        <a:bodyPr/>
        <a:lstStyle/>
        <a:p>
          <a:endParaRPr lang="en-IN"/>
        </a:p>
      </dgm:t>
    </dgm:pt>
    <dgm:pt modelId="{F120C16B-13A0-4050-A30C-1F954996904D}">
      <dgm:prSet/>
      <dgm:spPr/>
      <dgm:t>
        <a:bodyPr/>
        <a:lstStyle/>
        <a:p>
          <a:pPr algn="ctr"/>
          <a:r>
            <a:rPr lang="en-US" b="1" dirty="0"/>
            <a:t>Enrollment No: 92110133020</a:t>
          </a:r>
          <a:endParaRPr lang="en-IN" dirty="0"/>
        </a:p>
      </dgm:t>
    </dgm:pt>
    <dgm:pt modelId="{8D0A9B02-06FD-42FF-A84F-0838691777FB}" type="parTrans" cxnId="{937D2489-6947-474A-9476-736FF23794AA}">
      <dgm:prSet/>
      <dgm:spPr/>
      <dgm:t>
        <a:bodyPr/>
        <a:lstStyle/>
        <a:p>
          <a:endParaRPr lang="en-IN"/>
        </a:p>
      </dgm:t>
    </dgm:pt>
    <dgm:pt modelId="{E71463D3-C5DD-400B-A8A5-C5450E2B8708}" type="sibTrans" cxnId="{937D2489-6947-474A-9476-736FF23794AA}">
      <dgm:prSet/>
      <dgm:spPr/>
      <dgm:t>
        <a:bodyPr/>
        <a:lstStyle/>
        <a:p>
          <a:endParaRPr lang="en-IN"/>
        </a:p>
      </dgm:t>
    </dgm:pt>
    <dgm:pt modelId="{426AD375-C383-4448-AB79-27AA9F143AC6}">
      <dgm:prSet/>
      <dgm:spPr/>
      <dgm:t>
        <a:bodyPr/>
        <a:lstStyle/>
        <a:p>
          <a:r>
            <a:rPr lang="en-US" b="1" dirty="0"/>
            <a:t>Topic: Number of people count</a:t>
          </a:r>
          <a:endParaRPr lang="en-IN" dirty="0"/>
        </a:p>
      </dgm:t>
    </dgm:pt>
    <dgm:pt modelId="{1EF5E4C6-7826-426B-B530-DCCD8227BB71}" type="parTrans" cxnId="{18794648-FD19-4565-ABA1-6D442A2C7D22}">
      <dgm:prSet/>
      <dgm:spPr/>
      <dgm:t>
        <a:bodyPr/>
        <a:lstStyle/>
        <a:p>
          <a:endParaRPr lang="en-IN"/>
        </a:p>
      </dgm:t>
    </dgm:pt>
    <dgm:pt modelId="{B47D084D-9EF3-4F83-8F1A-4B65E08AB14C}" type="sibTrans" cxnId="{18794648-FD19-4565-ABA1-6D442A2C7D22}">
      <dgm:prSet/>
      <dgm:spPr/>
      <dgm:t>
        <a:bodyPr/>
        <a:lstStyle/>
        <a:p>
          <a:endParaRPr lang="en-IN"/>
        </a:p>
      </dgm:t>
    </dgm:pt>
    <dgm:pt modelId="{5DF2BE25-4B1B-4E92-83FE-B098D4CF25F0}">
      <dgm:prSet/>
      <dgm:spPr/>
      <dgm:t>
        <a:bodyPr/>
        <a:lstStyle/>
        <a:p>
          <a:r>
            <a:rPr lang="en-US" b="1" dirty="0"/>
            <a:t>Subject:  Artificial Intelligence</a:t>
          </a:r>
          <a:endParaRPr lang="en-IN" dirty="0"/>
        </a:p>
      </dgm:t>
    </dgm:pt>
    <dgm:pt modelId="{C8770399-9BA5-45F0-BD39-631D5256284B}" type="parTrans" cxnId="{10D4E047-990A-41C4-B32A-4E07DAACF72A}">
      <dgm:prSet/>
      <dgm:spPr/>
      <dgm:t>
        <a:bodyPr/>
        <a:lstStyle/>
        <a:p>
          <a:endParaRPr lang="en-IN"/>
        </a:p>
      </dgm:t>
    </dgm:pt>
    <dgm:pt modelId="{122C4A66-2785-4E12-AE11-68DA445C9476}" type="sibTrans" cxnId="{10D4E047-990A-41C4-B32A-4E07DAACF72A}">
      <dgm:prSet/>
      <dgm:spPr/>
      <dgm:t>
        <a:bodyPr/>
        <a:lstStyle/>
        <a:p>
          <a:endParaRPr lang="en-IN"/>
        </a:p>
      </dgm:t>
    </dgm:pt>
    <dgm:pt modelId="{54349C72-D49A-43E0-BF75-C4DD606F02A7}">
      <dgm:prSet/>
      <dgm:spPr/>
    </dgm:pt>
    <dgm:pt modelId="{6A388938-2838-40CE-90B9-09D8D716B1B1}" type="parTrans" cxnId="{E0851B0A-E799-4250-A752-86CE59D65FA7}">
      <dgm:prSet/>
      <dgm:spPr/>
      <dgm:t>
        <a:bodyPr/>
        <a:lstStyle/>
        <a:p>
          <a:endParaRPr lang="en-IN"/>
        </a:p>
      </dgm:t>
    </dgm:pt>
    <dgm:pt modelId="{E1B9C9BD-3465-4B86-9030-E27BF4E651FD}" type="sibTrans" cxnId="{E0851B0A-E799-4250-A752-86CE59D65FA7}">
      <dgm:prSet/>
      <dgm:spPr/>
      <dgm:t>
        <a:bodyPr/>
        <a:lstStyle/>
        <a:p>
          <a:endParaRPr lang="en-IN"/>
        </a:p>
      </dgm:t>
    </dgm:pt>
    <dgm:pt modelId="{07F065E6-D46F-4F31-9169-B181CF6C8008}">
      <dgm:prSet/>
      <dgm:spPr/>
    </dgm:pt>
    <dgm:pt modelId="{8693CB92-A043-4605-89C5-CE16F1BB50E7}" type="parTrans" cxnId="{3E314219-2602-4D21-A8AD-1D83152436B7}">
      <dgm:prSet/>
      <dgm:spPr/>
      <dgm:t>
        <a:bodyPr/>
        <a:lstStyle/>
        <a:p>
          <a:endParaRPr lang="en-IN"/>
        </a:p>
      </dgm:t>
    </dgm:pt>
    <dgm:pt modelId="{13337EF8-B2A3-4CE8-A951-72362077AB21}" type="sibTrans" cxnId="{3E314219-2602-4D21-A8AD-1D83152436B7}">
      <dgm:prSet/>
      <dgm:spPr/>
      <dgm:t>
        <a:bodyPr/>
        <a:lstStyle/>
        <a:p>
          <a:endParaRPr lang="en-IN"/>
        </a:p>
      </dgm:t>
    </dgm:pt>
    <dgm:pt modelId="{E8B8C6FF-DAFC-49CD-B9A5-7EA88C4A3A07}">
      <dgm:prSet/>
      <dgm:spPr/>
    </dgm:pt>
    <dgm:pt modelId="{B00F881A-04A3-4B1D-8C0A-48D6F6328A6E}" type="parTrans" cxnId="{C164CA16-996B-4868-ACEC-FC43AC5E2617}">
      <dgm:prSet/>
      <dgm:spPr/>
      <dgm:t>
        <a:bodyPr/>
        <a:lstStyle/>
        <a:p>
          <a:endParaRPr lang="en-IN"/>
        </a:p>
      </dgm:t>
    </dgm:pt>
    <dgm:pt modelId="{D7E553C4-2631-4864-B2DD-582470F51454}" type="sibTrans" cxnId="{C164CA16-996B-4868-ACEC-FC43AC5E2617}">
      <dgm:prSet/>
      <dgm:spPr/>
      <dgm:t>
        <a:bodyPr/>
        <a:lstStyle/>
        <a:p>
          <a:endParaRPr lang="en-IN"/>
        </a:p>
      </dgm:t>
    </dgm:pt>
    <dgm:pt modelId="{37232468-B70B-4263-A301-15BBC5552E85}" type="pres">
      <dgm:prSet presAssocID="{3655CAB3-C07F-4158-94EF-5BFABD9095A9}" presName="outerComposite" presStyleCnt="0">
        <dgm:presLayoutVars>
          <dgm:chMax val="5"/>
          <dgm:dir/>
          <dgm:resizeHandles val="exact"/>
        </dgm:presLayoutVars>
      </dgm:prSet>
      <dgm:spPr/>
    </dgm:pt>
    <dgm:pt modelId="{B2B39CF9-93CA-4DDB-8D60-B0FA30C65C2C}" type="pres">
      <dgm:prSet presAssocID="{3655CAB3-C07F-4158-94EF-5BFABD9095A9}" presName="dummyMaxCanvas" presStyleCnt="0">
        <dgm:presLayoutVars/>
      </dgm:prSet>
      <dgm:spPr/>
    </dgm:pt>
    <dgm:pt modelId="{D1A463E7-5779-4238-93BB-5A44520F2107}" type="pres">
      <dgm:prSet presAssocID="{3655CAB3-C07F-4158-94EF-5BFABD9095A9}" presName="FiveNodes_1" presStyleLbl="node1" presStyleIdx="0" presStyleCnt="5">
        <dgm:presLayoutVars>
          <dgm:bulletEnabled val="1"/>
        </dgm:presLayoutVars>
      </dgm:prSet>
      <dgm:spPr/>
    </dgm:pt>
    <dgm:pt modelId="{81D272BE-1CE1-44D6-B1FD-C3F9F019EE17}" type="pres">
      <dgm:prSet presAssocID="{3655CAB3-C07F-4158-94EF-5BFABD9095A9}" presName="FiveNodes_2" presStyleLbl="node1" presStyleIdx="1" presStyleCnt="5">
        <dgm:presLayoutVars>
          <dgm:bulletEnabled val="1"/>
        </dgm:presLayoutVars>
      </dgm:prSet>
      <dgm:spPr/>
    </dgm:pt>
    <dgm:pt modelId="{14FE7205-5E5A-4549-AB50-B4CF4B2E014B}" type="pres">
      <dgm:prSet presAssocID="{3655CAB3-C07F-4158-94EF-5BFABD9095A9}" presName="FiveNodes_3" presStyleLbl="node1" presStyleIdx="2" presStyleCnt="5">
        <dgm:presLayoutVars>
          <dgm:bulletEnabled val="1"/>
        </dgm:presLayoutVars>
      </dgm:prSet>
      <dgm:spPr/>
    </dgm:pt>
    <dgm:pt modelId="{113E4EF9-E328-446C-A642-B2CBA02C8CBB}" type="pres">
      <dgm:prSet presAssocID="{3655CAB3-C07F-4158-94EF-5BFABD9095A9}" presName="FiveNodes_4" presStyleLbl="node1" presStyleIdx="3" presStyleCnt="5">
        <dgm:presLayoutVars>
          <dgm:bulletEnabled val="1"/>
        </dgm:presLayoutVars>
      </dgm:prSet>
      <dgm:spPr/>
    </dgm:pt>
    <dgm:pt modelId="{F45FB3FF-2DD2-4F2C-A759-044140881E19}" type="pres">
      <dgm:prSet presAssocID="{3655CAB3-C07F-4158-94EF-5BFABD9095A9}" presName="FiveNodes_5" presStyleLbl="node1" presStyleIdx="4" presStyleCnt="5">
        <dgm:presLayoutVars>
          <dgm:bulletEnabled val="1"/>
        </dgm:presLayoutVars>
      </dgm:prSet>
      <dgm:spPr/>
    </dgm:pt>
    <dgm:pt modelId="{4964B1F8-1F4F-4842-A181-8CC9F5ED4859}" type="pres">
      <dgm:prSet presAssocID="{3655CAB3-C07F-4158-94EF-5BFABD9095A9}" presName="FiveConn_1-2" presStyleLbl="fgAccFollowNode1" presStyleIdx="0" presStyleCnt="4">
        <dgm:presLayoutVars>
          <dgm:bulletEnabled val="1"/>
        </dgm:presLayoutVars>
      </dgm:prSet>
      <dgm:spPr/>
    </dgm:pt>
    <dgm:pt modelId="{B6D86257-8F8F-46F1-845B-9C200439D9C5}" type="pres">
      <dgm:prSet presAssocID="{3655CAB3-C07F-4158-94EF-5BFABD9095A9}" presName="FiveConn_2-3" presStyleLbl="fgAccFollowNode1" presStyleIdx="1" presStyleCnt="4">
        <dgm:presLayoutVars>
          <dgm:bulletEnabled val="1"/>
        </dgm:presLayoutVars>
      </dgm:prSet>
      <dgm:spPr/>
    </dgm:pt>
    <dgm:pt modelId="{007E4A9A-BE60-45D8-8BEE-721B369E0350}" type="pres">
      <dgm:prSet presAssocID="{3655CAB3-C07F-4158-94EF-5BFABD9095A9}" presName="FiveConn_3-4" presStyleLbl="fgAccFollowNode1" presStyleIdx="2" presStyleCnt="4">
        <dgm:presLayoutVars>
          <dgm:bulletEnabled val="1"/>
        </dgm:presLayoutVars>
      </dgm:prSet>
      <dgm:spPr/>
    </dgm:pt>
    <dgm:pt modelId="{17900619-8368-4BC4-A055-0E6F89C68A9B}" type="pres">
      <dgm:prSet presAssocID="{3655CAB3-C07F-4158-94EF-5BFABD9095A9}" presName="FiveConn_4-5" presStyleLbl="fgAccFollowNode1" presStyleIdx="3" presStyleCnt="4">
        <dgm:presLayoutVars>
          <dgm:bulletEnabled val="1"/>
        </dgm:presLayoutVars>
      </dgm:prSet>
      <dgm:spPr/>
    </dgm:pt>
    <dgm:pt modelId="{3912EB3E-163C-401C-93AA-12EABBC4B7C7}" type="pres">
      <dgm:prSet presAssocID="{3655CAB3-C07F-4158-94EF-5BFABD9095A9}" presName="FiveNodes_1_text" presStyleLbl="node1" presStyleIdx="4" presStyleCnt="5">
        <dgm:presLayoutVars>
          <dgm:bulletEnabled val="1"/>
        </dgm:presLayoutVars>
      </dgm:prSet>
      <dgm:spPr/>
    </dgm:pt>
    <dgm:pt modelId="{058FFC18-3047-474A-8537-5AD643A5AA42}" type="pres">
      <dgm:prSet presAssocID="{3655CAB3-C07F-4158-94EF-5BFABD9095A9}" presName="FiveNodes_2_text" presStyleLbl="node1" presStyleIdx="4" presStyleCnt="5">
        <dgm:presLayoutVars>
          <dgm:bulletEnabled val="1"/>
        </dgm:presLayoutVars>
      </dgm:prSet>
      <dgm:spPr/>
    </dgm:pt>
    <dgm:pt modelId="{582CF294-6596-467B-B19C-BE882ED8E25D}" type="pres">
      <dgm:prSet presAssocID="{3655CAB3-C07F-4158-94EF-5BFABD9095A9}" presName="FiveNodes_3_text" presStyleLbl="node1" presStyleIdx="4" presStyleCnt="5">
        <dgm:presLayoutVars>
          <dgm:bulletEnabled val="1"/>
        </dgm:presLayoutVars>
      </dgm:prSet>
      <dgm:spPr/>
    </dgm:pt>
    <dgm:pt modelId="{D48D7FFD-9D53-4482-A738-4350D3FB2595}" type="pres">
      <dgm:prSet presAssocID="{3655CAB3-C07F-4158-94EF-5BFABD9095A9}" presName="FiveNodes_4_text" presStyleLbl="node1" presStyleIdx="4" presStyleCnt="5">
        <dgm:presLayoutVars>
          <dgm:bulletEnabled val="1"/>
        </dgm:presLayoutVars>
      </dgm:prSet>
      <dgm:spPr/>
    </dgm:pt>
    <dgm:pt modelId="{B141A7BF-1146-4E2A-9C2B-CF3271C7E052}" type="pres">
      <dgm:prSet presAssocID="{3655CAB3-C07F-4158-94EF-5BFABD9095A9}" presName="FiveNodes_5_text" presStyleLbl="node1" presStyleIdx="4" presStyleCnt="5">
        <dgm:presLayoutVars>
          <dgm:bulletEnabled val="1"/>
        </dgm:presLayoutVars>
      </dgm:prSet>
      <dgm:spPr/>
    </dgm:pt>
  </dgm:ptLst>
  <dgm:cxnLst>
    <dgm:cxn modelId="{38182406-A858-4826-9030-F42645F0035A}" srcId="{3655CAB3-C07F-4158-94EF-5BFABD9095A9}" destId="{3CE9A0FD-04C2-41F0-9CC8-C8F3FC5455EF}" srcOrd="1" destOrd="0" parTransId="{BCFB2053-97A4-4E7A-BB1E-88075E4E85B1}" sibTransId="{86B14788-0271-46B1-8E4D-E644CBD307AC}"/>
    <dgm:cxn modelId="{A0B78B08-86A2-4E7B-81CE-4DFE4C1D8028}" type="presOf" srcId="{5DF2BE25-4B1B-4E92-83FE-B098D4CF25F0}" destId="{B141A7BF-1146-4E2A-9C2B-CF3271C7E052}" srcOrd="1" destOrd="0" presId="urn:microsoft.com/office/officeart/2005/8/layout/vProcess5"/>
    <dgm:cxn modelId="{E0851B0A-E799-4250-A752-86CE59D65FA7}" srcId="{3655CAB3-C07F-4158-94EF-5BFABD9095A9}" destId="{54349C72-D49A-43E0-BF75-C4DD606F02A7}" srcOrd="5" destOrd="0" parTransId="{6A388938-2838-40CE-90B9-09D8D716B1B1}" sibTransId="{E1B9C9BD-3465-4B86-9030-E27BF4E651FD}"/>
    <dgm:cxn modelId="{C164CA16-996B-4868-ACEC-FC43AC5E2617}" srcId="{3655CAB3-C07F-4158-94EF-5BFABD9095A9}" destId="{E8B8C6FF-DAFC-49CD-B9A5-7EA88C4A3A07}" srcOrd="7" destOrd="0" parTransId="{B00F881A-04A3-4B1D-8C0A-48D6F6328A6E}" sibTransId="{D7E553C4-2631-4864-B2DD-582470F51454}"/>
    <dgm:cxn modelId="{3E314219-2602-4D21-A8AD-1D83152436B7}" srcId="{3655CAB3-C07F-4158-94EF-5BFABD9095A9}" destId="{07F065E6-D46F-4F31-9169-B181CF6C8008}" srcOrd="6" destOrd="0" parTransId="{8693CB92-A043-4605-89C5-CE16F1BB50E7}" sibTransId="{13337EF8-B2A3-4CE8-A951-72362077AB21}"/>
    <dgm:cxn modelId="{8C8EA627-0545-425D-A28B-53373C4D5AC2}" type="presOf" srcId="{E0E27304-6A4A-4C82-A8EE-77A9F546FD06}" destId="{4964B1F8-1F4F-4842-A181-8CC9F5ED4859}" srcOrd="0" destOrd="0" presId="urn:microsoft.com/office/officeart/2005/8/layout/vProcess5"/>
    <dgm:cxn modelId="{89585930-C5B8-4590-AE79-5D690026130C}" type="presOf" srcId="{3655CAB3-C07F-4158-94EF-5BFABD9095A9}" destId="{37232468-B70B-4263-A301-15BBC5552E85}" srcOrd="0" destOrd="0" presId="urn:microsoft.com/office/officeart/2005/8/layout/vProcess5"/>
    <dgm:cxn modelId="{52BA8038-3746-4FEA-B313-DB5A1DFDF500}" srcId="{3655CAB3-C07F-4158-94EF-5BFABD9095A9}" destId="{18F4EE05-9B2C-4C3F-AC2E-807EE3F1F175}" srcOrd="0" destOrd="0" parTransId="{28D5985C-B086-4911-B9A6-119AF427CA9F}" sibTransId="{E0E27304-6A4A-4C82-A8EE-77A9F546FD06}"/>
    <dgm:cxn modelId="{E020163B-8BA3-4603-B27E-FE4EF6C86644}" type="presOf" srcId="{426AD375-C383-4448-AB79-27AA9F143AC6}" destId="{D48D7FFD-9D53-4482-A738-4350D3FB2595}" srcOrd="1" destOrd="0" presId="urn:microsoft.com/office/officeart/2005/8/layout/vProcess5"/>
    <dgm:cxn modelId="{2EE79A3D-2EE3-4F6B-ABA9-D22989F06F79}" type="presOf" srcId="{18F4EE05-9B2C-4C3F-AC2E-807EE3F1F175}" destId="{3912EB3E-163C-401C-93AA-12EABBC4B7C7}" srcOrd="1" destOrd="0" presId="urn:microsoft.com/office/officeart/2005/8/layout/vProcess5"/>
    <dgm:cxn modelId="{B40D895B-EF42-477D-B34F-7E282A6DFFA7}" type="presOf" srcId="{426AD375-C383-4448-AB79-27AA9F143AC6}" destId="{113E4EF9-E328-446C-A642-B2CBA02C8CBB}" srcOrd="0" destOrd="0" presId="urn:microsoft.com/office/officeart/2005/8/layout/vProcess5"/>
    <dgm:cxn modelId="{BA90105C-CB3C-4E9C-9136-379D2AB7CEB6}" type="presOf" srcId="{B47D084D-9EF3-4F83-8F1A-4B65E08AB14C}" destId="{17900619-8368-4BC4-A055-0E6F89C68A9B}" srcOrd="0" destOrd="0" presId="urn:microsoft.com/office/officeart/2005/8/layout/vProcess5"/>
    <dgm:cxn modelId="{10D4E047-990A-41C4-B32A-4E07DAACF72A}" srcId="{3655CAB3-C07F-4158-94EF-5BFABD9095A9}" destId="{5DF2BE25-4B1B-4E92-83FE-B098D4CF25F0}" srcOrd="4" destOrd="0" parTransId="{C8770399-9BA5-45F0-BD39-631D5256284B}" sibTransId="{122C4A66-2785-4E12-AE11-68DA445C9476}"/>
    <dgm:cxn modelId="{18794648-FD19-4565-ABA1-6D442A2C7D22}" srcId="{3655CAB3-C07F-4158-94EF-5BFABD9095A9}" destId="{426AD375-C383-4448-AB79-27AA9F143AC6}" srcOrd="3" destOrd="0" parTransId="{1EF5E4C6-7826-426B-B530-DCCD8227BB71}" sibTransId="{B47D084D-9EF3-4F83-8F1A-4B65E08AB14C}"/>
    <dgm:cxn modelId="{ACA6DF72-DB36-4272-B2CB-38E42E5159C6}" type="presOf" srcId="{3CE9A0FD-04C2-41F0-9CC8-C8F3FC5455EF}" destId="{058FFC18-3047-474A-8537-5AD643A5AA42}" srcOrd="1" destOrd="0" presId="urn:microsoft.com/office/officeart/2005/8/layout/vProcess5"/>
    <dgm:cxn modelId="{AEEE9982-0C52-4084-8EF4-506FA26F6A51}" type="presOf" srcId="{3CE9A0FD-04C2-41F0-9CC8-C8F3FC5455EF}" destId="{81D272BE-1CE1-44D6-B1FD-C3F9F019EE17}" srcOrd="0" destOrd="0" presId="urn:microsoft.com/office/officeart/2005/8/layout/vProcess5"/>
    <dgm:cxn modelId="{3D6A4583-5DEF-4029-AFD1-8EC79410FF49}" type="presOf" srcId="{18F4EE05-9B2C-4C3F-AC2E-807EE3F1F175}" destId="{D1A463E7-5779-4238-93BB-5A44520F2107}" srcOrd="0" destOrd="0" presId="urn:microsoft.com/office/officeart/2005/8/layout/vProcess5"/>
    <dgm:cxn modelId="{937D2489-6947-474A-9476-736FF23794AA}" srcId="{3655CAB3-C07F-4158-94EF-5BFABD9095A9}" destId="{F120C16B-13A0-4050-A30C-1F954996904D}" srcOrd="2" destOrd="0" parTransId="{8D0A9B02-06FD-42FF-A84F-0838691777FB}" sibTransId="{E71463D3-C5DD-400B-A8A5-C5450E2B8708}"/>
    <dgm:cxn modelId="{658CC9AD-BFE0-4F45-8340-FEF483980CB7}" type="presOf" srcId="{F120C16B-13A0-4050-A30C-1F954996904D}" destId="{582CF294-6596-467B-B19C-BE882ED8E25D}" srcOrd="1" destOrd="0" presId="urn:microsoft.com/office/officeart/2005/8/layout/vProcess5"/>
    <dgm:cxn modelId="{7794ADC5-075F-479C-84B2-CC4C66EBB0D6}" type="presOf" srcId="{86B14788-0271-46B1-8E4D-E644CBD307AC}" destId="{B6D86257-8F8F-46F1-845B-9C200439D9C5}" srcOrd="0" destOrd="0" presId="urn:microsoft.com/office/officeart/2005/8/layout/vProcess5"/>
    <dgm:cxn modelId="{071D32EC-7BBF-4886-873F-C2BDF74E7B9B}" type="presOf" srcId="{E71463D3-C5DD-400B-A8A5-C5450E2B8708}" destId="{007E4A9A-BE60-45D8-8BEE-721B369E0350}" srcOrd="0" destOrd="0" presId="urn:microsoft.com/office/officeart/2005/8/layout/vProcess5"/>
    <dgm:cxn modelId="{8C99AFFA-95BC-4706-A347-68F3FD003155}" type="presOf" srcId="{5DF2BE25-4B1B-4E92-83FE-B098D4CF25F0}" destId="{F45FB3FF-2DD2-4F2C-A759-044140881E19}" srcOrd="0" destOrd="0" presId="urn:microsoft.com/office/officeart/2005/8/layout/vProcess5"/>
    <dgm:cxn modelId="{DC23A9FB-F856-41CB-9D9C-E096BE7FABB9}" type="presOf" srcId="{F120C16B-13A0-4050-A30C-1F954996904D}" destId="{14FE7205-5E5A-4549-AB50-B4CF4B2E014B}" srcOrd="0" destOrd="0" presId="urn:microsoft.com/office/officeart/2005/8/layout/vProcess5"/>
    <dgm:cxn modelId="{8CC9C81A-1ADC-4455-8E41-786902DF948E}" type="presParOf" srcId="{37232468-B70B-4263-A301-15BBC5552E85}" destId="{B2B39CF9-93CA-4DDB-8D60-B0FA30C65C2C}" srcOrd="0" destOrd="0" presId="urn:microsoft.com/office/officeart/2005/8/layout/vProcess5"/>
    <dgm:cxn modelId="{03A536E0-1045-49DB-822F-1826623D5932}" type="presParOf" srcId="{37232468-B70B-4263-A301-15BBC5552E85}" destId="{D1A463E7-5779-4238-93BB-5A44520F2107}" srcOrd="1" destOrd="0" presId="urn:microsoft.com/office/officeart/2005/8/layout/vProcess5"/>
    <dgm:cxn modelId="{480B77FC-20D6-4041-93D6-3D69775EF5E8}" type="presParOf" srcId="{37232468-B70B-4263-A301-15BBC5552E85}" destId="{81D272BE-1CE1-44D6-B1FD-C3F9F019EE17}" srcOrd="2" destOrd="0" presId="urn:microsoft.com/office/officeart/2005/8/layout/vProcess5"/>
    <dgm:cxn modelId="{67321AC1-1174-4AB2-8459-7A6E07EDF864}" type="presParOf" srcId="{37232468-B70B-4263-A301-15BBC5552E85}" destId="{14FE7205-5E5A-4549-AB50-B4CF4B2E014B}" srcOrd="3" destOrd="0" presId="urn:microsoft.com/office/officeart/2005/8/layout/vProcess5"/>
    <dgm:cxn modelId="{CFF8F414-C32E-4B6C-82D2-B0B45FC1BE7C}" type="presParOf" srcId="{37232468-B70B-4263-A301-15BBC5552E85}" destId="{113E4EF9-E328-446C-A642-B2CBA02C8CBB}" srcOrd="4" destOrd="0" presId="urn:microsoft.com/office/officeart/2005/8/layout/vProcess5"/>
    <dgm:cxn modelId="{A3B79F5C-E2DA-423E-AB88-8FF18C3B1B62}" type="presParOf" srcId="{37232468-B70B-4263-A301-15BBC5552E85}" destId="{F45FB3FF-2DD2-4F2C-A759-044140881E19}" srcOrd="5" destOrd="0" presId="urn:microsoft.com/office/officeart/2005/8/layout/vProcess5"/>
    <dgm:cxn modelId="{D4D4D5CD-B5A1-4491-8582-2AB03B74F569}" type="presParOf" srcId="{37232468-B70B-4263-A301-15BBC5552E85}" destId="{4964B1F8-1F4F-4842-A181-8CC9F5ED4859}" srcOrd="6" destOrd="0" presId="urn:microsoft.com/office/officeart/2005/8/layout/vProcess5"/>
    <dgm:cxn modelId="{5525B817-E657-45B9-AA1A-B43C1975F3CA}" type="presParOf" srcId="{37232468-B70B-4263-A301-15BBC5552E85}" destId="{B6D86257-8F8F-46F1-845B-9C200439D9C5}" srcOrd="7" destOrd="0" presId="urn:microsoft.com/office/officeart/2005/8/layout/vProcess5"/>
    <dgm:cxn modelId="{70C5F5AE-ADB3-4DFE-946F-783AF87D6AEC}" type="presParOf" srcId="{37232468-B70B-4263-A301-15BBC5552E85}" destId="{007E4A9A-BE60-45D8-8BEE-721B369E0350}" srcOrd="8" destOrd="0" presId="urn:microsoft.com/office/officeart/2005/8/layout/vProcess5"/>
    <dgm:cxn modelId="{396A6A50-20D6-41AD-9B31-086E617431F2}" type="presParOf" srcId="{37232468-B70B-4263-A301-15BBC5552E85}" destId="{17900619-8368-4BC4-A055-0E6F89C68A9B}" srcOrd="9" destOrd="0" presId="urn:microsoft.com/office/officeart/2005/8/layout/vProcess5"/>
    <dgm:cxn modelId="{83B41584-9631-4C4E-9A69-74A03456B945}" type="presParOf" srcId="{37232468-B70B-4263-A301-15BBC5552E85}" destId="{3912EB3E-163C-401C-93AA-12EABBC4B7C7}" srcOrd="10" destOrd="0" presId="urn:microsoft.com/office/officeart/2005/8/layout/vProcess5"/>
    <dgm:cxn modelId="{69E7FB04-C4F1-4709-B0C9-93AC202ED33E}" type="presParOf" srcId="{37232468-B70B-4263-A301-15BBC5552E85}" destId="{058FFC18-3047-474A-8537-5AD643A5AA42}" srcOrd="11" destOrd="0" presId="urn:microsoft.com/office/officeart/2005/8/layout/vProcess5"/>
    <dgm:cxn modelId="{35C98A79-A629-41CD-B3D0-B2A0D9DD720C}" type="presParOf" srcId="{37232468-B70B-4263-A301-15BBC5552E85}" destId="{582CF294-6596-467B-B19C-BE882ED8E25D}" srcOrd="12" destOrd="0" presId="urn:microsoft.com/office/officeart/2005/8/layout/vProcess5"/>
    <dgm:cxn modelId="{84053DB0-49F5-49F2-9A3D-96198758B643}" type="presParOf" srcId="{37232468-B70B-4263-A301-15BBC5552E85}" destId="{D48D7FFD-9D53-4482-A738-4350D3FB2595}" srcOrd="13" destOrd="0" presId="urn:microsoft.com/office/officeart/2005/8/layout/vProcess5"/>
    <dgm:cxn modelId="{AEE4F3B1-1EFF-428F-9D9C-A3B616BB32FF}" type="presParOf" srcId="{37232468-B70B-4263-A301-15BBC5552E85}" destId="{B141A7BF-1146-4E2A-9C2B-CF3271C7E052}"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CE8D554-ECC6-405D-B56F-601E306C3920}"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E8148164-E888-45B5-8DB8-4B7E4FE2BDA7}">
      <dgm:prSet/>
      <dgm:spPr/>
      <dgm:t>
        <a:bodyPr/>
        <a:lstStyle/>
        <a:p>
          <a:r>
            <a:rPr lang="en-US"/>
            <a:t>Thank You</a:t>
          </a:r>
          <a:endParaRPr lang="en-IN"/>
        </a:p>
      </dgm:t>
    </dgm:pt>
    <dgm:pt modelId="{E4A60DE3-A942-4558-BF89-022A359F8994}" type="parTrans" cxnId="{5911A9DE-4540-45C6-B6F5-A07688249904}">
      <dgm:prSet/>
      <dgm:spPr/>
      <dgm:t>
        <a:bodyPr/>
        <a:lstStyle/>
        <a:p>
          <a:endParaRPr lang="en-IN"/>
        </a:p>
      </dgm:t>
    </dgm:pt>
    <dgm:pt modelId="{F8CA7E54-2BE7-4E28-AF47-B06802F0D0BF}" type="sibTrans" cxnId="{5911A9DE-4540-45C6-B6F5-A07688249904}">
      <dgm:prSet/>
      <dgm:spPr/>
      <dgm:t>
        <a:bodyPr/>
        <a:lstStyle/>
        <a:p>
          <a:endParaRPr lang="en-IN"/>
        </a:p>
      </dgm:t>
    </dgm:pt>
    <dgm:pt modelId="{C60BA23E-6BBA-4FCB-96BB-E5AADC6B08D0}">
      <dgm:prSet/>
      <dgm:spPr/>
      <dgm:t>
        <a:bodyPr/>
        <a:lstStyle/>
        <a:p>
          <a:r>
            <a:rPr lang="en-US" dirty="0"/>
            <a:t>Guided By: Prof. Nishith  Kotak </a:t>
          </a:r>
          <a:endParaRPr lang="en-IN" dirty="0"/>
        </a:p>
      </dgm:t>
    </dgm:pt>
    <dgm:pt modelId="{A0DB78DE-672E-42F5-AB65-ABC3C59103E1}" type="parTrans" cxnId="{28178497-EF8E-4D49-AFF5-80D31A616F5F}">
      <dgm:prSet/>
      <dgm:spPr/>
      <dgm:t>
        <a:bodyPr/>
        <a:lstStyle/>
        <a:p>
          <a:endParaRPr lang="en-IN"/>
        </a:p>
      </dgm:t>
    </dgm:pt>
    <dgm:pt modelId="{2688A826-6837-4847-81B2-FC3B83C4E94F}" type="sibTrans" cxnId="{28178497-EF8E-4D49-AFF5-80D31A616F5F}">
      <dgm:prSet/>
      <dgm:spPr/>
      <dgm:t>
        <a:bodyPr/>
        <a:lstStyle/>
        <a:p>
          <a:endParaRPr lang="en-IN"/>
        </a:p>
      </dgm:t>
    </dgm:pt>
    <dgm:pt modelId="{605BCE43-660D-42FC-8D1D-7E668C772266}" type="pres">
      <dgm:prSet presAssocID="{CCE8D554-ECC6-405D-B56F-601E306C3920}" presName="Name0" presStyleCnt="0">
        <dgm:presLayoutVars>
          <dgm:chMax val="7"/>
          <dgm:dir/>
          <dgm:animLvl val="lvl"/>
          <dgm:resizeHandles val="exact"/>
        </dgm:presLayoutVars>
      </dgm:prSet>
      <dgm:spPr/>
    </dgm:pt>
    <dgm:pt modelId="{9994E658-82CA-44EF-A6D9-D350B06D63B1}" type="pres">
      <dgm:prSet presAssocID="{E8148164-E888-45B5-8DB8-4B7E4FE2BDA7}" presName="circle1" presStyleLbl="node1" presStyleIdx="0" presStyleCnt="2"/>
      <dgm:spPr/>
    </dgm:pt>
    <dgm:pt modelId="{464F9403-A19D-48C2-A5D0-B30F66386FCD}" type="pres">
      <dgm:prSet presAssocID="{E8148164-E888-45B5-8DB8-4B7E4FE2BDA7}" presName="space" presStyleCnt="0"/>
      <dgm:spPr/>
    </dgm:pt>
    <dgm:pt modelId="{330F9575-D0F1-4F15-9C7E-7FF57BFB84A3}" type="pres">
      <dgm:prSet presAssocID="{E8148164-E888-45B5-8DB8-4B7E4FE2BDA7}" presName="rect1" presStyleLbl="alignAcc1" presStyleIdx="0" presStyleCnt="2"/>
      <dgm:spPr/>
    </dgm:pt>
    <dgm:pt modelId="{4CEDFF73-6D85-45DA-B722-17D09C3184C1}" type="pres">
      <dgm:prSet presAssocID="{C60BA23E-6BBA-4FCB-96BB-E5AADC6B08D0}" presName="vertSpace2" presStyleLbl="node1" presStyleIdx="0" presStyleCnt="2"/>
      <dgm:spPr/>
    </dgm:pt>
    <dgm:pt modelId="{7C4AC662-4B89-47DD-B8FA-0BFFBC35712D}" type="pres">
      <dgm:prSet presAssocID="{C60BA23E-6BBA-4FCB-96BB-E5AADC6B08D0}" presName="circle2" presStyleLbl="node1" presStyleIdx="1" presStyleCnt="2"/>
      <dgm:spPr/>
    </dgm:pt>
    <dgm:pt modelId="{4DD2AC40-675A-45D6-B13C-927CCE518D51}" type="pres">
      <dgm:prSet presAssocID="{C60BA23E-6BBA-4FCB-96BB-E5AADC6B08D0}" presName="rect2" presStyleLbl="alignAcc1" presStyleIdx="1" presStyleCnt="2"/>
      <dgm:spPr/>
    </dgm:pt>
    <dgm:pt modelId="{075930B5-788D-4655-94D0-E2519F90FEEC}" type="pres">
      <dgm:prSet presAssocID="{E8148164-E888-45B5-8DB8-4B7E4FE2BDA7}" presName="rect1ParTxNoCh" presStyleLbl="alignAcc1" presStyleIdx="1" presStyleCnt="2">
        <dgm:presLayoutVars>
          <dgm:chMax val="1"/>
          <dgm:bulletEnabled val="1"/>
        </dgm:presLayoutVars>
      </dgm:prSet>
      <dgm:spPr/>
    </dgm:pt>
    <dgm:pt modelId="{8E31F479-F827-4214-BFFB-BE04113EB7B3}" type="pres">
      <dgm:prSet presAssocID="{C60BA23E-6BBA-4FCB-96BB-E5AADC6B08D0}" presName="rect2ParTxNoCh" presStyleLbl="alignAcc1" presStyleIdx="1" presStyleCnt="2">
        <dgm:presLayoutVars>
          <dgm:chMax val="1"/>
          <dgm:bulletEnabled val="1"/>
        </dgm:presLayoutVars>
      </dgm:prSet>
      <dgm:spPr/>
    </dgm:pt>
  </dgm:ptLst>
  <dgm:cxnLst>
    <dgm:cxn modelId="{4C007322-4DFD-4323-AE67-E20AAC1B44F8}" type="presOf" srcId="{CCE8D554-ECC6-405D-B56F-601E306C3920}" destId="{605BCE43-660D-42FC-8D1D-7E668C772266}" srcOrd="0" destOrd="0" presId="urn:microsoft.com/office/officeart/2005/8/layout/target3"/>
    <dgm:cxn modelId="{280EDA2E-2252-4503-A25C-B587117A0809}" type="presOf" srcId="{C60BA23E-6BBA-4FCB-96BB-E5AADC6B08D0}" destId="{4DD2AC40-675A-45D6-B13C-927CCE518D51}" srcOrd="0" destOrd="0" presId="urn:microsoft.com/office/officeart/2005/8/layout/target3"/>
    <dgm:cxn modelId="{28178497-EF8E-4D49-AFF5-80D31A616F5F}" srcId="{CCE8D554-ECC6-405D-B56F-601E306C3920}" destId="{C60BA23E-6BBA-4FCB-96BB-E5AADC6B08D0}" srcOrd="1" destOrd="0" parTransId="{A0DB78DE-672E-42F5-AB65-ABC3C59103E1}" sibTransId="{2688A826-6837-4847-81B2-FC3B83C4E94F}"/>
    <dgm:cxn modelId="{C8AE609B-7E04-4DF9-8ECB-8B098D2B1368}" type="presOf" srcId="{E8148164-E888-45B5-8DB8-4B7E4FE2BDA7}" destId="{330F9575-D0F1-4F15-9C7E-7FF57BFB84A3}" srcOrd="0" destOrd="0" presId="urn:microsoft.com/office/officeart/2005/8/layout/target3"/>
    <dgm:cxn modelId="{5911A9DE-4540-45C6-B6F5-A07688249904}" srcId="{CCE8D554-ECC6-405D-B56F-601E306C3920}" destId="{E8148164-E888-45B5-8DB8-4B7E4FE2BDA7}" srcOrd="0" destOrd="0" parTransId="{E4A60DE3-A942-4558-BF89-022A359F8994}" sibTransId="{F8CA7E54-2BE7-4E28-AF47-B06802F0D0BF}"/>
    <dgm:cxn modelId="{307F9CE1-6DE4-471F-BF15-8998C1265D5C}" type="presOf" srcId="{E8148164-E888-45B5-8DB8-4B7E4FE2BDA7}" destId="{075930B5-788D-4655-94D0-E2519F90FEEC}" srcOrd="1" destOrd="0" presId="urn:microsoft.com/office/officeart/2005/8/layout/target3"/>
    <dgm:cxn modelId="{91B738E7-CECD-4E65-8F9F-D2A69F2D245D}" type="presOf" srcId="{C60BA23E-6BBA-4FCB-96BB-E5AADC6B08D0}" destId="{8E31F479-F827-4214-BFFB-BE04113EB7B3}" srcOrd="1" destOrd="0" presId="urn:microsoft.com/office/officeart/2005/8/layout/target3"/>
    <dgm:cxn modelId="{7E108922-588C-486D-AD26-32D4D3D2D462}" type="presParOf" srcId="{605BCE43-660D-42FC-8D1D-7E668C772266}" destId="{9994E658-82CA-44EF-A6D9-D350B06D63B1}" srcOrd="0" destOrd="0" presId="urn:microsoft.com/office/officeart/2005/8/layout/target3"/>
    <dgm:cxn modelId="{29D2E3D9-CC57-46B5-826C-BC02EBCA6E00}" type="presParOf" srcId="{605BCE43-660D-42FC-8D1D-7E668C772266}" destId="{464F9403-A19D-48C2-A5D0-B30F66386FCD}" srcOrd="1" destOrd="0" presId="urn:microsoft.com/office/officeart/2005/8/layout/target3"/>
    <dgm:cxn modelId="{D3B133C0-2219-43AE-8664-51F9E672C6F3}" type="presParOf" srcId="{605BCE43-660D-42FC-8D1D-7E668C772266}" destId="{330F9575-D0F1-4F15-9C7E-7FF57BFB84A3}" srcOrd="2" destOrd="0" presId="urn:microsoft.com/office/officeart/2005/8/layout/target3"/>
    <dgm:cxn modelId="{3CBDE3D1-3432-4600-9083-7F1B6580C30F}" type="presParOf" srcId="{605BCE43-660D-42FC-8D1D-7E668C772266}" destId="{4CEDFF73-6D85-45DA-B722-17D09C3184C1}" srcOrd="3" destOrd="0" presId="urn:microsoft.com/office/officeart/2005/8/layout/target3"/>
    <dgm:cxn modelId="{85500D8A-42F4-457E-B654-D331749B094F}" type="presParOf" srcId="{605BCE43-660D-42FC-8D1D-7E668C772266}" destId="{7C4AC662-4B89-47DD-B8FA-0BFFBC35712D}" srcOrd="4" destOrd="0" presId="urn:microsoft.com/office/officeart/2005/8/layout/target3"/>
    <dgm:cxn modelId="{396552E4-05B9-419E-A464-58C38DEDB984}" type="presParOf" srcId="{605BCE43-660D-42FC-8D1D-7E668C772266}" destId="{4DD2AC40-675A-45D6-B13C-927CCE518D51}" srcOrd="5" destOrd="0" presId="urn:microsoft.com/office/officeart/2005/8/layout/target3"/>
    <dgm:cxn modelId="{A549782A-6B77-44CB-BF55-384F60F57E1B}" type="presParOf" srcId="{605BCE43-660D-42FC-8D1D-7E668C772266}" destId="{075930B5-788D-4655-94D0-E2519F90FEEC}" srcOrd="6" destOrd="0" presId="urn:microsoft.com/office/officeart/2005/8/layout/target3"/>
    <dgm:cxn modelId="{5A8516A9-360B-4E1D-879B-C4C8A93F81D8}" type="presParOf" srcId="{605BCE43-660D-42FC-8D1D-7E668C772266}" destId="{8E31F479-F827-4214-BFFB-BE04113EB7B3}"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AB9A90-9559-4857-87D8-025B8989E004}" type="doc">
      <dgm:prSet loTypeId="urn:microsoft.com/office/officeart/2005/8/layout/hProcess3" loCatId="process" qsTypeId="urn:microsoft.com/office/officeart/2005/8/quickstyle/simple1" qsCatId="simple" csTypeId="urn:microsoft.com/office/officeart/2005/8/colors/accent1_2" csCatId="accent1" phldr="1"/>
      <dgm:spPr/>
      <dgm:t>
        <a:bodyPr/>
        <a:lstStyle/>
        <a:p>
          <a:endParaRPr lang="en-IN"/>
        </a:p>
      </dgm:t>
    </dgm:pt>
    <dgm:pt modelId="{225722D0-8BF4-4AA4-B62A-7900F511C5B7}">
      <dgm:prSet/>
      <dgm:spPr/>
      <dgm:t>
        <a:bodyPr/>
        <a:lstStyle/>
        <a:p>
          <a:pPr algn="ctr"/>
          <a:r>
            <a:rPr lang="en-US" dirty="0"/>
            <a:t>Introduction: Number of people count</a:t>
          </a:r>
          <a:endParaRPr lang="en-IN" dirty="0"/>
        </a:p>
      </dgm:t>
    </dgm:pt>
    <dgm:pt modelId="{3DAA5080-D24C-476F-9132-B671C080FA3A}" type="parTrans" cxnId="{AE57D9BD-25B8-4983-906D-BFADFD513509}">
      <dgm:prSet/>
      <dgm:spPr/>
      <dgm:t>
        <a:bodyPr/>
        <a:lstStyle/>
        <a:p>
          <a:endParaRPr lang="en-IN"/>
        </a:p>
      </dgm:t>
    </dgm:pt>
    <dgm:pt modelId="{DE33446C-1596-46ED-9821-C521F3CE12C9}" type="sibTrans" cxnId="{AE57D9BD-25B8-4983-906D-BFADFD513509}">
      <dgm:prSet/>
      <dgm:spPr/>
      <dgm:t>
        <a:bodyPr/>
        <a:lstStyle/>
        <a:p>
          <a:endParaRPr lang="en-IN"/>
        </a:p>
      </dgm:t>
    </dgm:pt>
    <dgm:pt modelId="{FE086C6F-5452-45A5-AD54-31FF2585DF31}">
      <dgm:prSet/>
      <dgm:spPr/>
      <dgm:t>
        <a:bodyPr/>
        <a:lstStyle/>
        <a:p>
          <a:r>
            <a:rPr lang="en-US" b="0" i="0" dirty="0"/>
            <a:t>This is a Python script that uses the OpenCV library for detecting and counting the number of people in a video stream.</a:t>
          </a:r>
          <a:endParaRPr lang="en-IN" dirty="0"/>
        </a:p>
      </dgm:t>
    </dgm:pt>
    <dgm:pt modelId="{8540FBCE-53A6-4FDE-8B7D-B13C7A5A4CD3}" type="parTrans" cxnId="{5FD49897-A241-41B7-A280-9ED6C3538F50}">
      <dgm:prSet/>
      <dgm:spPr/>
      <dgm:t>
        <a:bodyPr/>
        <a:lstStyle/>
        <a:p>
          <a:endParaRPr lang="en-IN"/>
        </a:p>
      </dgm:t>
    </dgm:pt>
    <dgm:pt modelId="{CC74448E-F1EA-41F2-A9DA-BBA4344DBC44}" type="sibTrans" cxnId="{5FD49897-A241-41B7-A280-9ED6C3538F50}">
      <dgm:prSet/>
      <dgm:spPr/>
      <dgm:t>
        <a:bodyPr/>
        <a:lstStyle/>
        <a:p>
          <a:endParaRPr lang="en-IN"/>
        </a:p>
      </dgm:t>
    </dgm:pt>
    <dgm:pt modelId="{0E53ADD9-9629-4AE2-AC1D-A7AE8D744F01}">
      <dgm:prSet/>
      <dgm:spPr/>
      <dgm:t>
        <a:bodyPr/>
        <a:lstStyle/>
        <a:p>
          <a:r>
            <a:rPr lang="en-US" b="0" i="0" dirty="0"/>
            <a:t>The script starts by importing the necessary libraries, including OpenCV. It then creates a </a:t>
          </a:r>
          <a:r>
            <a:rPr lang="en-US" b="0" i="0" dirty="0" err="1"/>
            <a:t>Haar</a:t>
          </a:r>
          <a:r>
            <a:rPr lang="en-US" b="0" i="0" dirty="0"/>
            <a:t> cascade classifier for detecting full body profiles of people using the 'haarcascade_fullbody.xml' file.</a:t>
          </a:r>
          <a:r>
            <a:rPr lang="en-IN" dirty="0"/>
            <a:t>.</a:t>
          </a:r>
          <a:endParaRPr lang="en-US" b="0" i="0" dirty="0"/>
        </a:p>
      </dgm:t>
    </dgm:pt>
    <dgm:pt modelId="{3DB9F6EB-BA04-42AB-9741-F2D95F891FCC}" type="parTrans" cxnId="{86B978A7-0516-438F-963E-8DB16AAAFBDD}">
      <dgm:prSet/>
      <dgm:spPr/>
      <dgm:t>
        <a:bodyPr/>
        <a:lstStyle/>
        <a:p>
          <a:endParaRPr lang="en-US"/>
        </a:p>
      </dgm:t>
    </dgm:pt>
    <dgm:pt modelId="{E34BD31B-BA1A-4203-9971-EB6888AE4F78}" type="sibTrans" cxnId="{86B978A7-0516-438F-963E-8DB16AAAFBDD}">
      <dgm:prSet/>
      <dgm:spPr/>
      <dgm:t>
        <a:bodyPr/>
        <a:lstStyle/>
        <a:p>
          <a:endParaRPr lang="en-US"/>
        </a:p>
      </dgm:t>
    </dgm:pt>
    <dgm:pt modelId="{F0470800-4B6B-44E5-8058-F428C99752F8}" type="pres">
      <dgm:prSet presAssocID="{DEAB9A90-9559-4857-87D8-025B8989E004}" presName="Name0" presStyleCnt="0">
        <dgm:presLayoutVars>
          <dgm:dir/>
          <dgm:animLvl val="lvl"/>
          <dgm:resizeHandles val="exact"/>
        </dgm:presLayoutVars>
      </dgm:prSet>
      <dgm:spPr/>
    </dgm:pt>
    <dgm:pt modelId="{1362BA41-628D-40C3-8797-6943EA6E0980}" type="pres">
      <dgm:prSet presAssocID="{DEAB9A90-9559-4857-87D8-025B8989E004}" presName="dummy" presStyleCnt="0"/>
      <dgm:spPr/>
    </dgm:pt>
    <dgm:pt modelId="{ED7FA7E8-7BF8-4BBD-A07A-A3E782D7BD98}" type="pres">
      <dgm:prSet presAssocID="{DEAB9A90-9559-4857-87D8-025B8989E004}" presName="linH" presStyleCnt="0"/>
      <dgm:spPr/>
    </dgm:pt>
    <dgm:pt modelId="{DE7D45CE-9E55-4B7B-AE68-D95E7C075ED8}" type="pres">
      <dgm:prSet presAssocID="{DEAB9A90-9559-4857-87D8-025B8989E004}" presName="padding1" presStyleCnt="0"/>
      <dgm:spPr/>
    </dgm:pt>
    <dgm:pt modelId="{2485C6BB-B353-469A-BF74-83B7AE50288E}" type="pres">
      <dgm:prSet presAssocID="{225722D0-8BF4-4AA4-B62A-7900F511C5B7}" presName="linV" presStyleCnt="0"/>
      <dgm:spPr/>
    </dgm:pt>
    <dgm:pt modelId="{324051B6-72C7-48B0-A140-13515F299CF7}" type="pres">
      <dgm:prSet presAssocID="{225722D0-8BF4-4AA4-B62A-7900F511C5B7}" presName="spVertical1" presStyleCnt="0"/>
      <dgm:spPr/>
    </dgm:pt>
    <dgm:pt modelId="{14BB3D75-ABAB-4042-B489-2B8DFFB33AC2}" type="pres">
      <dgm:prSet presAssocID="{225722D0-8BF4-4AA4-B62A-7900F511C5B7}" presName="parTx" presStyleLbl="revTx" presStyleIdx="0" presStyleCnt="2">
        <dgm:presLayoutVars>
          <dgm:chMax val="0"/>
          <dgm:chPref val="0"/>
          <dgm:bulletEnabled val="1"/>
        </dgm:presLayoutVars>
      </dgm:prSet>
      <dgm:spPr/>
    </dgm:pt>
    <dgm:pt modelId="{96590F5E-D7A4-45D5-BC98-3A700A2F155E}" type="pres">
      <dgm:prSet presAssocID="{225722D0-8BF4-4AA4-B62A-7900F511C5B7}" presName="spVertical2" presStyleCnt="0"/>
      <dgm:spPr/>
    </dgm:pt>
    <dgm:pt modelId="{D8E9231B-8B12-404D-94EF-92232FD91815}" type="pres">
      <dgm:prSet presAssocID="{225722D0-8BF4-4AA4-B62A-7900F511C5B7}" presName="spVertical3" presStyleCnt="0"/>
      <dgm:spPr/>
    </dgm:pt>
    <dgm:pt modelId="{7C2CED31-8FFD-4A41-995D-AC1D977305D7}" type="pres">
      <dgm:prSet presAssocID="{225722D0-8BF4-4AA4-B62A-7900F511C5B7}" presName="desTx" presStyleLbl="revTx" presStyleIdx="1" presStyleCnt="2" custScaleX="87914" custScaleY="95981">
        <dgm:presLayoutVars>
          <dgm:bulletEnabled val="1"/>
        </dgm:presLayoutVars>
      </dgm:prSet>
      <dgm:spPr/>
    </dgm:pt>
    <dgm:pt modelId="{109DD6F7-1402-4E56-B1DA-8A8B4FB47422}" type="pres">
      <dgm:prSet presAssocID="{DEAB9A90-9559-4857-87D8-025B8989E004}" presName="padding2" presStyleCnt="0"/>
      <dgm:spPr/>
    </dgm:pt>
    <dgm:pt modelId="{EDAD4793-8CD9-4326-A58D-93250EB31858}" type="pres">
      <dgm:prSet presAssocID="{DEAB9A90-9559-4857-87D8-025B8989E004}" presName="negArrow" presStyleCnt="0"/>
      <dgm:spPr/>
    </dgm:pt>
    <dgm:pt modelId="{5BDF7B3D-E213-48F7-ADB0-A90EB52DC0CE}" type="pres">
      <dgm:prSet presAssocID="{DEAB9A90-9559-4857-87D8-025B8989E004}" presName="backgroundArrow" presStyleLbl="node1" presStyleIdx="0" presStyleCnt="1"/>
      <dgm:spPr/>
    </dgm:pt>
  </dgm:ptLst>
  <dgm:cxnLst>
    <dgm:cxn modelId="{F1EE3C05-BD4E-4377-9263-9541F879CC56}" type="presOf" srcId="{FE086C6F-5452-45A5-AD54-31FF2585DF31}" destId="{7C2CED31-8FFD-4A41-995D-AC1D977305D7}" srcOrd="0" destOrd="0" presId="urn:microsoft.com/office/officeart/2005/8/layout/hProcess3"/>
    <dgm:cxn modelId="{AC229449-B899-4F04-9150-5DD8840D59E2}" type="presOf" srcId="{DEAB9A90-9559-4857-87D8-025B8989E004}" destId="{F0470800-4B6B-44E5-8058-F428C99752F8}" srcOrd="0" destOrd="0" presId="urn:microsoft.com/office/officeart/2005/8/layout/hProcess3"/>
    <dgm:cxn modelId="{43B03E4D-761F-4CF1-8D56-A904A62CB6AF}" type="presOf" srcId="{0E53ADD9-9629-4AE2-AC1D-A7AE8D744F01}" destId="{7C2CED31-8FFD-4A41-995D-AC1D977305D7}" srcOrd="0" destOrd="1" presId="urn:microsoft.com/office/officeart/2005/8/layout/hProcess3"/>
    <dgm:cxn modelId="{5FD49897-A241-41B7-A280-9ED6C3538F50}" srcId="{225722D0-8BF4-4AA4-B62A-7900F511C5B7}" destId="{FE086C6F-5452-45A5-AD54-31FF2585DF31}" srcOrd="0" destOrd="0" parTransId="{8540FBCE-53A6-4FDE-8B7D-B13C7A5A4CD3}" sibTransId="{CC74448E-F1EA-41F2-A9DA-BBA4344DBC44}"/>
    <dgm:cxn modelId="{86B978A7-0516-438F-963E-8DB16AAAFBDD}" srcId="{225722D0-8BF4-4AA4-B62A-7900F511C5B7}" destId="{0E53ADD9-9629-4AE2-AC1D-A7AE8D744F01}" srcOrd="1" destOrd="0" parTransId="{3DB9F6EB-BA04-42AB-9741-F2D95F891FCC}" sibTransId="{E34BD31B-BA1A-4203-9971-EB6888AE4F78}"/>
    <dgm:cxn modelId="{AE57D9BD-25B8-4983-906D-BFADFD513509}" srcId="{DEAB9A90-9559-4857-87D8-025B8989E004}" destId="{225722D0-8BF4-4AA4-B62A-7900F511C5B7}" srcOrd="0" destOrd="0" parTransId="{3DAA5080-D24C-476F-9132-B671C080FA3A}" sibTransId="{DE33446C-1596-46ED-9821-C521F3CE12C9}"/>
    <dgm:cxn modelId="{9C013DC3-1FCE-4FB8-874D-FC92EFABBDA6}" type="presOf" srcId="{225722D0-8BF4-4AA4-B62A-7900F511C5B7}" destId="{14BB3D75-ABAB-4042-B489-2B8DFFB33AC2}" srcOrd="0" destOrd="0" presId="urn:microsoft.com/office/officeart/2005/8/layout/hProcess3"/>
    <dgm:cxn modelId="{3BD79228-F30F-4EEB-8238-32D5D09A9A27}" type="presParOf" srcId="{F0470800-4B6B-44E5-8058-F428C99752F8}" destId="{1362BA41-628D-40C3-8797-6943EA6E0980}" srcOrd="0" destOrd="0" presId="urn:microsoft.com/office/officeart/2005/8/layout/hProcess3"/>
    <dgm:cxn modelId="{878773F8-0177-4199-9925-8F302610FD28}" type="presParOf" srcId="{F0470800-4B6B-44E5-8058-F428C99752F8}" destId="{ED7FA7E8-7BF8-4BBD-A07A-A3E782D7BD98}" srcOrd="1" destOrd="0" presId="urn:microsoft.com/office/officeart/2005/8/layout/hProcess3"/>
    <dgm:cxn modelId="{01202A8B-69A3-4BD2-9B99-A5B54AFF1E27}" type="presParOf" srcId="{ED7FA7E8-7BF8-4BBD-A07A-A3E782D7BD98}" destId="{DE7D45CE-9E55-4B7B-AE68-D95E7C075ED8}" srcOrd="0" destOrd="0" presId="urn:microsoft.com/office/officeart/2005/8/layout/hProcess3"/>
    <dgm:cxn modelId="{C8044EE9-8253-48B3-A21B-D9ED4F9ACC20}" type="presParOf" srcId="{ED7FA7E8-7BF8-4BBD-A07A-A3E782D7BD98}" destId="{2485C6BB-B353-469A-BF74-83B7AE50288E}" srcOrd="1" destOrd="0" presId="urn:microsoft.com/office/officeart/2005/8/layout/hProcess3"/>
    <dgm:cxn modelId="{FDD92B12-16A8-4F20-81F9-4BA33AEE4686}" type="presParOf" srcId="{2485C6BB-B353-469A-BF74-83B7AE50288E}" destId="{324051B6-72C7-48B0-A140-13515F299CF7}" srcOrd="0" destOrd="0" presId="urn:microsoft.com/office/officeart/2005/8/layout/hProcess3"/>
    <dgm:cxn modelId="{5BB5E858-114B-4026-82DD-9C1E4F6A14A1}" type="presParOf" srcId="{2485C6BB-B353-469A-BF74-83B7AE50288E}" destId="{14BB3D75-ABAB-4042-B489-2B8DFFB33AC2}" srcOrd="1" destOrd="0" presId="urn:microsoft.com/office/officeart/2005/8/layout/hProcess3"/>
    <dgm:cxn modelId="{CC9797B3-17CB-4E83-887E-CEE7B328A6EB}" type="presParOf" srcId="{2485C6BB-B353-469A-BF74-83B7AE50288E}" destId="{96590F5E-D7A4-45D5-BC98-3A700A2F155E}" srcOrd="2" destOrd="0" presId="urn:microsoft.com/office/officeart/2005/8/layout/hProcess3"/>
    <dgm:cxn modelId="{5B50CF0B-73F3-425C-AE09-9F5DAB402897}" type="presParOf" srcId="{2485C6BB-B353-469A-BF74-83B7AE50288E}" destId="{D8E9231B-8B12-404D-94EF-92232FD91815}" srcOrd="3" destOrd="0" presId="urn:microsoft.com/office/officeart/2005/8/layout/hProcess3"/>
    <dgm:cxn modelId="{CE14D913-D073-49DD-A895-8F2435FD0FBC}" type="presParOf" srcId="{2485C6BB-B353-469A-BF74-83B7AE50288E}" destId="{7C2CED31-8FFD-4A41-995D-AC1D977305D7}" srcOrd="4" destOrd="0" presId="urn:microsoft.com/office/officeart/2005/8/layout/hProcess3"/>
    <dgm:cxn modelId="{A8AFC855-6E83-4B31-A3F2-9BC8B9BF88F5}" type="presParOf" srcId="{ED7FA7E8-7BF8-4BBD-A07A-A3E782D7BD98}" destId="{109DD6F7-1402-4E56-B1DA-8A8B4FB47422}" srcOrd="2" destOrd="0" presId="urn:microsoft.com/office/officeart/2005/8/layout/hProcess3"/>
    <dgm:cxn modelId="{72E3E781-23E4-4E5A-8F31-C0E939A811DD}" type="presParOf" srcId="{ED7FA7E8-7BF8-4BBD-A07A-A3E782D7BD98}" destId="{EDAD4793-8CD9-4326-A58D-93250EB31858}" srcOrd="3" destOrd="0" presId="urn:microsoft.com/office/officeart/2005/8/layout/hProcess3"/>
    <dgm:cxn modelId="{048A5191-36A8-4B72-8F55-ACCB197498F1}" type="presParOf" srcId="{ED7FA7E8-7BF8-4BBD-A07A-A3E782D7BD98}" destId="{5BDF7B3D-E213-48F7-ADB0-A90EB52DC0CE}"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C4BACC-5A7C-441A-B5D6-0699F0DD3BDD}" type="doc">
      <dgm:prSet loTypeId="urn:microsoft.com/office/officeart/2005/8/layout/process4" loCatId="list" qsTypeId="urn:microsoft.com/office/officeart/2005/8/quickstyle/3d2" qsCatId="3D" csTypeId="urn:microsoft.com/office/officeart/2005/8/colors/accent0_2" csCatId="mainScheme" phldr="1"/>
      <dgm:spPr/>
      <dgm:t>
        <a:bodyPr/>
        <a:lstStyle/>
        <a:p>
          <a:endParaRPr lang="en-IN"/>
        </a:p>
      </dgm:t>
    </dgm:pt>
    <dgm:pt modelId="{CA251C25-989A-40E4-BF89-4715E8BBBD06}">
      <dgm:prSet/>
      <dgm:spPr/>
      <dgm:t>
        <a:bodyPr/>
        <a:lstStyle/>
        <a:p>
          <a:r>
            <a:rPr lang="en-US" b="0" i="0" dirty="0"/>
            <a:t>The loop continues until the user presses the 'q' key, at which point the video capture object is released and all windows are closed.</a:t>
          </a:r>
          <a:endParaRPr lang="en-IN" dirty="0"/>
        </a:p>
      </dgm:t>
    </dgm:pt>
    <dgm:pt modelId="{47A62A6E-4C03-4BF0-8503-D604D309CF0C}" type="parTrans" cxnId="{BA826DD5-FCB4-4837-82D3-EDB922427138}">
      <dgm:prSet/>
      <dgm:spPr/>
      <dgm:t>
        <a:bodyPr/>
        <a:lstStyle/>
        <a:p>
          <a:endParaRPr lang="en-IN"/>
        </a:p>
      </dgm:t>
    </dgm:pt>
    <dgm:pt modelId="{44B15362-E0B8-4ED9-AD57-E1B1F159C0A9}" type="sibTrans" cxnId="{BA826DD5-FCB4-4837-82D3-EDB922427138}">
      <dgm:prSet/>
      <dgm:spPr/>
      <dgm:t>
        <a:bodyPr/>
        <a:lstStyle/>
        <a:p>
          <a:endParaRPr lang="en-IN"/>
        </a:p>
      </dgm:t>
    </dgm:pt>
    <dgm:pt modelId="{63F11240-67DC-480D-B4B1-803DEC9FD15F}">
      <dgm:prSet/>
      <dgm:spPr/>
      <dgm:t>
        <a:bodyPr/>
        <a:lstStyle/>
        <a:p>
          <a:r>
            <a:rPr lang="en-US" b="0" i="0" dirty="0"/>
            <a:t>We can  give path and import the dataset. Then obtain classifier  that is accurate. We use libraries or computations.</a:t>
          </a:r>
          <a:endParaRPr lang="en-IN" dirty="0"/>
        </a:p>
      </dgm:t>
    </dgm:pt>
    <dgm:pt modelId="{8C13E51A-F75B-443E-9563-73ADACDB1E18}" type="parTrans" cxnId="{87EAA3DB-B718-4502-8D33-31799E1A6520}">
      <dgm:prSet/>
      <dgm:spPr/>
      <dgm:t>
        <a:bodyPr/>
        <a:lstStyle/>
        <a:p>
          <a:endParaRPr lang="en-IN"/>
        </a:p>
      </dgm:t>
    </dgm:pt>
    <dgm:pt modelId="{A70DC3EE-149B-4D3A-84C1-F6DD1AA1A998}" type="sibTrans" cxnId="{87EAA3DB-B718-4502-8D33-31799E1A6520}">
      <dgm:prSet/>
      <dgm:spPr/>
      <dgm:t>
        <a:bodyPr/>
        <a:lstStyle/>
        <a:p>
          <a:endParaRPr lang="en-IN"/>
        </a:p>
      </dgm:t>
    </dgm:pt>
    <dgm:pt modelId="{10793B48-8FE0-4CEB-91C8-B7A79156EAE6}">
      <dgm:prSet/>
      <dgm:spPr/>
      <dgm:t>
        <a:bodyPr/>
        <a:lstStyle/>
        <a:p>
          <a:r>
            <a:rPr lang="en-US" b="0" i="0" dirty="0"/>
            <a:t>Then we detecting </a:t>
          </a:r>
          <a:r>
            <a:rPr lang="en-US" b="0" i="0" dirty="0" err="1"/>
            <a:t>peoplein</a:t>
          </a:r>
          <a:r>
            <a:rPr lang="en-US" b="0" i="0" dirty="0"/>
            <a:t> images.</a:t>
          </a:r>
          <a:endParaRPr lang="en-IN" dirty="0"/>
        </a:p>
      </dgm:t>
    </dgm:pt>
    <dgm:pt modelId="{819094B1-D3EA-4606-9916-943854A40E24}" type="parTrans" cxnId="{F00D6948-CBD5-46EF-B3B1-07DD415EEB42}">
      <dgm:prSet/>
      <dgm:spPr/>
      <dgm:t>
        <a:bodyPr/>
        <a:lstStyle/>
        <a:p>
          <a:endParaRPr lang="en-IN"/>
        </a:p>
      </dgm:t>
    </dgm:pt>
    <dgm:pt modelId="{FBAAC0EB-4A4B-4FE0-9053-F945AF75573F}" type="sibTrans" cxnId="{F00D6948-CBD5-46EF-B3B1-07DD415EEB42}">
      <dgm:prSet/>
      <dgm:spPr/>
      <dgm:t>
        <a:bodyPr/>
        <a:lstStyle/>
        <a:p>
          <a:endParaRPr lang="en-IN"/>
        </a:p>
      </dgm:t>
    </dgm:pt>
    <dgm:pt modelId="{6069A005-042F-4435-9FBF-42C9571725DB}">
      <dgm:prSet/>
      <dgm:spPr/>
      <dgm:t>
        <a:bodyPr/>
        <a:lstStyle/>
        <a:p>
          <a:r>
            <a:rPr lang="en-US" b="0" i="0" dirty="0"/>
            <a:t>Extracting each and individual people</a:t>
          </a:r>
          <a:endParaRPr lang="en-IN" dirty="0"/>
        </a:p>
      </dgm:t>
    </dgm:pt>
    <dgm:pt modelId="{8DF1D4C4-ED6E-430B-B90F-9E0B15FD09ED}" type="parTrans" cxnId="{1A9FB4D5-4564-4B4D-8392-C4DE45290FDF}">
      <dgm:prSet/>
      <dgm:spPr/>
      <dgm:t>
        <a:bodyPr/>
        <a:lstStyle/>
        <a:p>
          <a:endParaRPr lang="en-IN"/>
        </a:p>
      </dgm:t>
    </dgm:pt>
    <dgm:pt modelId="{65FFA587-A239-45F1-94FC-DCC0DD92727F}" type="sibTrans" cxnId="{1A9FB4D5-4564-4B4D-8392-C4DE45290FDF}">
      <dgm:prSet/>
      <dgm:spPr/>
      <dgm:t>
        <a:bodyPr/>
        <a:lstStyle/>
        <a:p>
          <a:endParaRPr lang="en-IN"/>
        </a:p>
      </dgm:t>
    </dgm:pt>
    <dgm:pt modelId="{A674B249-5FDD-43CB-A337-02337F635346}">
      <dgm:prSet/>
      <dgm:spPr/>
      <dgm:t>
        <a:bodyPr/>
        <a:lstStyle/>
        <a:p>
          <a:r>
            <a:rPr lang="en-US" b="0" i="0" dirty="0"/>
            <a:t>When we apply object detection we are determining </a:t>
          </a:r>
          <a:r>
            <a:rPr lang="en-US" b="0" i="1" dirty="0"/>
            <a:t>where</a:t>
          </a:r>
          <a:r>
            <a:rPr lang="en-US" b="0" i="0" dirty="0"/>
            <a:t> in an image/frame an object is. An object detector is also typically more computationally expensive</a:t>
          </a:r>
          <a:endParaRPr lang="en-US" dirty="0"/>
        </a:p>
      </dgm:t>
    </dgm:pt>
    <dgm:pt modelId="{656740E5-F330-46A5-BCA3-8DA9C4A48BE4}" type="parTrans" cxnId="{F05E61D7-3769-49CD-A42A-B56AA000FB78}">
      <dgm:prSet/>
      <dgm:spPr/>
      <dgm:t>
        <a:bodyPr/>
        <a:lstStyle/>
        <a:p>
          <a:endParaRPr lang="en-US"/>
        </a:p>
      </dgm:t>
    </dgm:pt>
    <dgm:pt modelId="{EC617E9D-E174-4B3D-855D-FBF408A93729}" type="sibTrans" cxnId="{F05E61D7-3769-49CD-A42A-B56AA000FB78}">
      <dgm:prSet/>
      <dgm:spPr/>
      <dgm:t>
        <a:bodyPr/>
        <a:lstStyle/>
        <a:p>
          <a:endParaRPr lang="en-US"/>
        </a:p>
      </dgm:t>
    </dgm:pt>
    <dgm:pt modelId="{15224BD5-EF17-4C6F-B8E7-309E56953178}">
      <dgm:prSet/>
      <dgm:spPr/>
      <dgm:t>
        <a:bodyPr/>
        <a:lstStyle/>
        <a:p>
          <a:r>
            <a:rPr lang="en-US" b="0" i="0"/>
            <a:t>The script then initializes a video capture object using the default camera, and enters a loop that captures frames from the camera and processes them.</a:t>
          </a:r>
          <a:endParaRPr lang="en-US"/>
        </a:p>
      </dgm:t>
    </dgm:pt>
    <dgm:pt modelId="{30C7CE76-6EB6-4955-ADB2-D34DF458E6FE}" type="parTrans" cxnId="{C23EBF2F-FBCC-433B-90E5-236E99579E43}">
      <dgm:prSet/>
      <dgm:spPr/>
      <dgm:t>
        <a:bodyPr/>
        <a:lstStyle/>
        <a:p>
          <a:endParaRPr lang="en-US"/>
        </a:p>
      </dgm:t>
    </dgm:pt>
    <dgm:pt modelId="{D857448E-4DF4-446E-ACFE-32F7998B253D}" type="sibTrans" cxnId="{C23EBF2F-FBCC-433B-90E5-236E99579E43}">
      <dgm:prSet/>
      <dgm:spPr/>
      <dgm:t>
        <a:bodyPr/>
        <a:lstStyle/>
        <a:p>
          <a:endParaRPr lang="en-US"/>
        </a:p>
      </dgm:t>
    </dgm:pt>
    <dgm:pt modelId="{8E64E751-651E-4F5D-BE0E-47625F374ECB}" type="pres">
      <dgm:prSet presAssocID="{AAC4BACC-5A7C-441A-B5D6-0699F0DD3BDD}" presName="Name0" presStyleCnt="0">
        <dgm:presLayoutVars>
          <dgm:dir/>
          <dgm:animLvl val="lvl"/>
          <dgm:resizeHandles val="exact"/>
        </dgm:presLayoutVars>
      </dgm:prSet>
      <dgm:spPr/>
    </dgm:pt>
    <dgm:pt modelId="{E225311C-C066-4364-96BC-50CCD0AB6D64}" type="pres">
      <dgm:prSet presAssocID="{15224BD5-EF17-4C6F-B8E7-309E56953178}" presName="boxAndChildren" presStyleCnt="0"/>
      <dgm:spPr/>
    </dgm:pt>
    <dgm:pt modelId="{46FA0954-C259-452E-8B49-19EE90B375AE}" type="pres">
      <dgm:prSet presAssocID="{15224BD5-EF17-4C6F-B8E7-309E56953178}" presName="parentTextBox" presStyleLbl="node1" presStyleIdx="0" presStyleCnt="6"/>
      <dgm:spPr/>
    </dgm:pt>
    <dgm:pt modelId="{3E569049-6528-45AF-ACA1-07DC9DB53B8C}" type="pres">
      <dgm:prSet presAssocID="{65FFA587-A239-45F1-94FC-DCC0DD92727F}" presName="sp" presStyleCnt="0"/>
      <dgm:spPr/>
    </dgm:pt>
    <dgm:pt modelId="{B92044DC-B4FB-41AE-AE7C-70E9683ABA1B}" type="pres">
      <dgm:prSet presAssocID="{6069A005-042F-4435-9FBF-42C9571725DB}" presName="arrowAndChildren" presStyleCnt="0"/>
      <dgm:spPr/>
    </dgm:pt>
    <dgm:pt modelId="{3FA52C73-CEB7-44A3-AE5D-8981C935B1BB}" type="pres">
      <dgm:prSet presAssocID="{6069A005-042F-4435-9FBF-42C9571725DB}" presName="parentTextArrow" presStyleLbl="node1" presStyleIdx="1" presStyleCnt="6"/>
      <dgm:spPr/>
    </dgm:pt>
    <dgm:pt modelId="{7E5EC405-9971-44D0-869D-AE03AABA6684}" type="pres">
      <dgm:prSet presAssocID="{FBAAC0EB-4A4B-4FE0-9053-F945AF75573F}" presName="sp" presStyleCnt="0"/>
      <dgm:spPr/>
    </dgm:pt>
    <dgm:pt modelId="{E41723FF-8C48-40E5-BD61-30F8294E262C}" type="pres">
      <dgm:prSet presAssocID="{10793B48-8FE0-4CEB-91C8-B7A79156EAE6}" presName="arrowAndChildren" presStyleCnt="0"/>
      <dgm:spPr/>
    </dgm:pt>
    <dgm:pt modelId="{D6274337-8C28-4421-83B8-B67985893C8A}" type="pres">
      <dgm:prSet presAssocID="{10793B48-8FE0-4CEB-91C8-B7A79156EAE6}" presName="parentTextArrow" presStyleLbl="node1" presStyleIdx="2" presStyleCnt="6"/>
      <dgm:spPr/>
    </dgm:pt>
    <dgm:pt modelId="{4D9EB750-6556-4168-8468-F68FFC8B2C5F}" type="pres">
      <dgm:prSet presAssocID="{A70DC3EE-149B-4D3A-84C1-F6DD1AA1A998}" presName="sp" presStyleCnt="0"/>
      <dgm:spPr/>
    </dgm:pt>
    <dgm:pt modelId="{5DE7CD32-2167-4471-97BC-0CCAD297256F}" type="pres">
      <dgm:prSet presAssocID="{63F11240-67DC-480D-B4B1-803DEC9FD15F}" presName="arrowAndChildren" presStyleCnt="0"/>
      <dgm:spPr/>
    </dgm:pt>
    <dgm:pt modelId="{6F0928CE-EF93-45E7-A854-1C56CE57FB71}" type="pres">
      <dgm:prSet presAssocID="{63F11240-67DC-480D-B4B1-803DEC9FD15F}" presName="parentTextArrow" presStyleLbl="node1" presStyleIdx="3" presStyleCnt="6"/>
      <dgm:spPr/>
    </dgm:pt>
    <dgm:pt modelId="{136E4110-331F-4F44-8A34-9B6E750FA6F5}" type="pres">
      <dgm:prSet presAssocID="{EC617E9D-E174-4B3D-855D-FBF408A93729}" presName="sp" presStyleCnt="0"/>
      <dgm:spPr/>
    </dgm:pt>
    <dgm:pt modelId="{6E3A499E-EA6A-4D49-BA2E-D444B871D251}" type="pres">
      <dgm:prSet presAssocID="{A674B249-5FDD-43CB-A337-02337F635346}" presName="arrowAndChildren" presStyleCnt="0"/>
      <dgm:spPr/>
    </dgm:pt>
    <dgm:pt modelId="{1AC02B9F-FB23-46FA-B18E-D3F5D339C748}" type="pres">
      <dgm:prSet presAssocID="{A674B249-5FDD-43CB-A337-02337F635346}" presName="parentTextArrow" presStyleLbl="node1" presStyleIdx="4" presStyleCnt="6"/>
      <dgm:spPr/>
    </dgm:pt>
    <dgm:pt modelId="{1C49120C-0FE7-4CA7-8C36-E272CDA7D313}" type="pres">
      <dgm:prSet presAssocID="{44B15362-E0B8-4ED9-AD57-E1B1F159C0A9}" presName="sp" presStyleCnt="0"/>
      <dgm:spPr/>
    </dgm:pt>
    <dgm:pt modelId="{49655BB3-F3D5-4DCE-A2E6-5CF19948C6E6}" type="pres">
      <dgm:prSet presAssocID="{CA251C25-989A-40E4-BF89-4715E8BBBD06}" presName="arrowAndChildren" presStyleCnt="0"/>
      <dgm:spPr/>
    </dgm:pt>
    <dgm:pt modelId="{FDD2A12D-9B7F-48FB-BE46-C154452B7822}" type="pres">
      <dgm:prSet presAssocID="{CA251C25-989A-40E4-BF89-4715E8BBBD06}" presName="parentTextArrow" presStyleLbl="node1" presStyleIdx="5" presStyleCnt="6"/>
      <dgm:spPr/>
    </dgm:pt>
  </dgm:ptLst>
  <dgm:cxnLst>
    <dgm:cxn modelId="{1C66B62A-6D12-424D-B242-A95028563571}" type="presOf" srcId="{6069A005-042F-4435-9FBF-42C9571725DB}" destId="{3FA52C73-CEB7-44A3-AE5D-8981C935B1BB}" srcOrd="0" destOrd="0" presId="urn:microsoft.com/office/officeart/2005/8/layout/process4"/>
    <dgm:cxn modelId="{C23EBF2F-FBCC-433B-90E5-236E99579E43}" srcId="{AAC4BACC-5A7C-441A-B5D6-0699F0DD3BDD}" destId="{15224BD5-EF17-4C6F-B8E7-309E56953178}" srcOrd="5" destOrd="0" parTransId="{30C7CE76-6EB6-4955-ADB2-D34DF458E6FE}" sibTransId="{D857448E-4DF4-446E-ACFE-32F7998B253D}"/>
    <dgm:cxn modelId="{F00D6948-CBD5-46EF-B3B1-07DD415EEB42}" srcId="{AAC4BACC-5A7C-441A-B5D6-0699F0DD3BDD}" destId="{10793B48-8FE0-4CEB-91C8-B7A79156EAE6}" srcOrd="3" destOrd="0" parTransId="{819094B1-D3EA-4606-9916-943854A40E24}" sibTransId="{FBAAC0EB-4A4B-4FE0-9053-F945AF75573F}"/>
    <dgm:cxn modelId="{B16BF04E-C591-494C-A740-DD9E2B5FA3B5}" type="presOf" srcId="{CA251C25-989A-40E4-BF89-4715E8BBBD06}" destId="{FDD2A12D-9B7F-48FB-BE46-C154452B7822}" srcOrd="0" destOrd="0" presId="urn:microsoft.com/office/officeart/2005/8/layout/process4"/>
    <dgm:cxn modelId="{4CF19F78-E97F-443C-A8FC-8F73FFF3447A}" type="presOf" srcId="{A674B249-5FDD-43CB-A337-02337F635346}" destId="{1AC02B9F-FB23-46FA-B18E-D3F5D339C748}" srcOrd="0" destOrd="0" presId="urn:microsoft.com/office/officeart/2005/8/layout/process4"/>
    <dgm:cxn modelId="{4B8EFD8B-BDBA-457A-A40B-93EE6915AF93}" type="presOf" srcId="{63F11240-67DC-480D-B4B1-803DEC9FD15F}" destId="{6F0928CE-EF93-45E7-A854-1C56CE57FB71}" srcOrd="0" destOrd="0" presId="urn:microsoft.com/office/officeart/2005/8/layout/process4"/>
    <dgm:cxn modelId="{3E7CE4C8-FA38-42FC-BE32-50F5A3B012C6}" type="presOf" srcId="{10793B48-8FE0-4CEB-91C8-B7A79156EAE6}" destId="{D6274337-8C28-4421-83B8-B67985893C8A}" srcOrd="0" destOrd="0" presId="urn:microsoft.com/office/officeart/2005/8/layout/process4"/>
    <dgm:cxn modelId="{FA03F3CB-26BD-4CB8-A4E9-E8AA676291BA}" type="presOf" srcId="{15224BD5-EF17-4C6F-B8E7-309E56953178}" destId="{46FA0954-C259-452E-8B49-19EE90B375AE}" srcOrd="0" destOrd="0" presId="urn:microsoft.com/office/officeart/2005/8/layout/process4"/>
    <dgm:cxn modelId="{BA826DD5-FCB4-4837-82D3-EDB922427138}" srcId="{AAC4BACC-5A7C-441A-B5D6-0699F0DD3BDD}" destId="{CA251C25-989A-40E4-BF89-4715E8BBBD06}" srcOrd="0" destOrd="0" parTransId="{47A62A6E-4C03-4BF0-8503-D604D309CF0C}" sibTransId="{44B15362-E0B8-4ED9-AD57-E1B1F159C0A9}"/>
    <dgm:cxn modelId="{1A9FB4D5-4564-4B4D-8392-C4DE45290FDF}" srcId="{AAC4BACC-5A7C-441A-B5D6-0699F0DD3BDD}" destId="{6069A005-042F-4435-9FBF-42C9571725DB}" srcOrd="4" destOrd="0" parTransId="{8DF1D4C4-ED6E-430B-B90F-9E0B15FD09ED}" sibTransId="{65FFA587-A239-45F1-94FC-DCC0DD92727F}"/>
    <dgm:cxn modelId="{F05E61D7-3769-49CD-A42A-B56AA000FB78}" srcId="{AAC4BACC-5A7C-441A-B5D6-0699F0DD3BDD}" destId="{A674B249-5FDD-43CB-A337-02337F635346}" srcOrd="1" destOrd="0" parTransId="{656740E5-F330-46A5-BCA3-8DA9C4A48BE4}" sibTransId="{EC617E9D-E174-4B3D-855D-FBF408A93729}"/>
    <dgm:cxn modelId="{87EAA3DB-B718-4502-8D33-31799E1A6520}" srcId="{AAC4BACC-5A7C-441A-B5D6-0699F0DD3BDD}" destId="{63F11240-67DC-480D-B4B1-803DEC9FD15F}" srcOrd="2" destOrd="0" parTransId="{8C13E51A-F75B-443E-9563-73ADACDB1E18}" sibTransId="{A70DC3EE-149B-4D3A-84C1-F6DD1AA1A998}"/>
    <dgm:cxn modelId="{4EC6BBE3-019F-45C8-9D38-091D992FC5D7}" type="presOf" srcId="{AAC4BACC-5A7C-441A-B5D6-0699F0DD3BDD}" destId="{8E64E751-651E-4F5D-BE0E-47625F374ECB}" srcOrd="0" destOrd="0" presId="urn:microsoft.com/office/officeart/2005/8/layout/process4"/>
    <dgm:cxn modelId="{F1A1C3CF-34BB-4F1B-A919-318C63200D2C}" type="presParOf" srcId="{8E64E751-651E-4F5D-BE0E-47625F374ECB}" destId="{E225311C-C066-4364-96BC-50CCD0AB6D64}" srcOrd="0" destOrd="0" presId="urn:microsoft.com/office/officeart/2005/8/layout/process4"/>
    <dgm:cxn modelId="{553DC64E-D0CE-4A1B-B858-E8D3755D1E39}" type="presParOf" srcId="{E225311C-C066-4364-96BC-50CCD0AB6D64}" destId="{46FA0954-C259-452E-8B49-19EE90B375AE}" srcOrd="0" destOrd="0" presId="urn:microsoft.com/office/officeart/2005/8/layout/process4"/>
    <dgm:cxn modelId="{17435C45-4069-4ECA-9F0D-662CB9A068F6}" type="presParOf" srcId="{8E64E751-651E-4F5D-BE0E-47625F374ECB}" destId="{3E569049-6528-45AF-ACA1-07DC9DB53B8C}" srcOrd="1" destOrd="0" presId="urn:microsoft.com/office/officeart/2005/8/layout/process4"/>
    <dgm:cxn modelId="{E419A7A0-38B0-45AE-B4A6-740419BF9C69}" type="presParOf" srcId="{8E64E751-651E-4F5D-BE0E-47625F374ECB}" destId="{B92044DC-B4FB-41AE-AE7C-70E9683ABA1B}" srcOrd="2" destOrd="0" presId="urn:microsoft.com/office/officeart/2005/8/layout/process4"/>
    <dgm:cxn modelId="{38AE5263-438C-4805-99A1-0843D392DBF5}" type="presParOf" srcId="{B92044DC-B4FB-41AE-AE7C-70E9683ABA1B}" destId="{3FA52C73-CEB7-44A3-AE5D-8981C935B1BB}" srcOrd="0" destOrd="0" presId="urn:microsoft.com/office/officeart/2005/8/layout/process4"/>
    <dgm:cxn modelId="{0E5DCCEE-78E8-4C59-9E49-466336F1366C}" type="presParOf" srcId="{8E64E751-651E-4F5D-BE0E-47625F374ECB}" destId="{7E5EC405-9971-44D0-869D-AE03AABA6684}" srcOrd="3" destOrd="0" presId="urn:microsoft.com/office/officeart/2005/8/layout/process4"/>
    <dgm:cxn modelId="{D2D4F690-621F-44B2-8CAC-B3E86BF2CCFD}" type="presParOf" srcId="{8E64E751-651E-4F5D-BE0E-47625F374ECB}" destId="{E41723FF-8C48-40E5-BD61-30F8294E262C}" srcOrd="4" destOrd="0" presId="urn:microsoft.com/office/officeart/2005/8/layout/process4"/>
    <dgm:cxn modelId="{0C4361E2-B934-496B-95E0-AFF98B2E234A}" type="presParOf" srcId="{E41723FF-8C48-40E5-BD61-30F8294E262C}" destId="{D6274337-8C28-4421-83B8-B67985893C8A}" srcOrd="0" destOrd="0" presId="urn:microsoft.com/office/officeart/2005/8/layout/process4"/>
    <dgm:cxn modelId="{7A0BD8F6-3F56-4BFD-8D50-35CEF8B3FE4D}" type="presParOf" srcId="{8E64E751-651E-4F5D-BE0E-47625F374ECB}" destId="{4D9EB750-6556-4168-8468-F68FFC8B2C5F}" srcOrd="5" destOrd="0" presId="urn:microsoft.com/office/officeart/2005/8/layout/process4"/>
    <dgm:cxn modelId="{A3DEAEA9-49A9-4721-B4F6-D958B8AB6C3E}" type="presParOf" srcId="{8E64E751-651E-4F5D-BE0E-47625F374ECB}" destId="{5DE7CD32-2167-4471-97BC-0CCAD297256F}" srcOrd="6" destOrd="0" presId="urn:microsoft.com/office/officeart/2005/8/layout/process4"/>
    <dgm:cxn modelId="{FD7985D7-4E93-49FF-973F-BAE9EA2E604A}" type="presParOf" srcId="{5DE7CD32-2167-4471-97BC-0CCAD297256F}" destId="{6F0928CE-EF93-45E7-A854-1C56CE57FB71}" srcOrd="0" destOrd="0" presId="urn:microsoft.com/office/officeart/2005/8/layout/process4"/>
    <dgm:cxn modelId="{B723BDCD-96E8-433E-A29D-451EFAD0BF1C}" type="presParOf" srcId="{8E64E751-651E-4F5D-BE0E-47625F374ECB}" destId="{136E4110-331F-4F44-8A34-9B6E750FA6F5}" srcOrd="7" destOrd="0" presId="urn:microsoft.com/office/officeart/2005/8/layout/process4"/>
    <dgm:cxn modelId="{D01D7081-0ABF-46F3-ABD7-40D7F5E04AAA}" type="presParOf" srcId="{8E64E751-651E-4F5D-BE0E-47625F374ECB}" destId="{6E3A499E-EA6A-4D49-BA2E-D444B871D251}" srcOrd="8" destOrd="0" presId="urn:microsoft.com/office/officeart/2005/8/layout/process4"/>
    <dgm:cxn modelId="{7534E252-D631-4157-A74C-7CEBE214FD44}" type="presParOf" srcId="{6E3A499E-EA6A-4D49-BA2E-D444B871D251}" destId="{1AC02B9F-FB23-46FA-B18E-D3F5D339C748}" srcOrd="0" destOrd="0" presId="urn:microsoft.com/office/officeart/2005/8/layout/process4"/>
    <dgm:cxn modelId="{8FC20960-D1C1-4C29-92B0-587218A021BD}" type="presParOf" srcId="{8E64E751-651E-4F5D-BE0E-47625F374ECB}" destId="{1C49120C-0FE7-4CA7-8C36-E272CDA7D313}" srcOrd="9" destOrd="0" presId="urn:microsoft.com/office/officeart/2005/8/layout/process4"/>
    <dgm:cxn modelId="{2F7BB8B6-3919-4511-A4C4-65AE3C91FFD9}" type="presParOf" srcId="{8E64E751-651E-4F5D-BE0E-47625F374ECB}" destId="{49655BB3-F3D5-4DCE-A2E6-5CF19948C6E6}" srcOrd="10" destOrd="0" presId="urn:microsoft.com/office/officeart/2005/8/layout/process4"/>
    <dgm:cxn modelId="{031E63E0-B358-487E-899C-C1BA4946947F}" type="presParOf" srcId="{49655BB3-F3D5-4DCE-A2E6-5CF19948C6E6}" destId="{FDD2A12D-9B7F-48FB-BE46-C154452B7822}"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D75AE3-0DA7-4ED1-8E00-C1A3FFED38CD}" type="doc">
      <dgm:prSet loTypeId="urn:microsoft.com/office/officeart/2005/8/layout/vList2" loCatId="list" qsTypeId="urn:microsoft.com/office/officeart/2005/8/quickstyle/3d2" qsCatId="3D" csTypeId="urn:microsoft.com/office/officeart/2005/8/colors/accent0_1" csCatId="mainScheme" phldr="1"/>
      <dgm:spPr/>
      <dgm:t>
        <a:bodyPr/>
        <a:lstStyle/>
        <a:p>
          <a:endParaRPr lang="en-IN"/>
        </a:p>
      </dgm:t>
    </dgm:pt>
    <dgm:pt modelId="{EAA48ECF-C835-4726-B3EE-C49BD30F015D}" type="pres">
      <dgm:prSet presAssocID="{D5D75AE3-0DA7-4ED1-8E00-C1A3FFED38CD}" presName="linear" presStyleCnt="0">
        <dgm:presLayoutVars>
          <dgm:animLvl val="lvl"/>
          <dgm:resizeHandles val="exact"/>
        </dgm:presLayoutVars>
      </dgm:prSet>
      <dgm:spPr/>
    </dgm:pt>
  </dgm:ptLst>
  <dgm:cxnLst>
    <dgm:cxn modelId="{370B9577-AE67-4552-970D-C8D405B4E2AB}" type="presOf" srcId="{D5D75AE3-0DA7-4ED1-8E00-C1A3FFED38CD}" destId="{EAA48ECF-C835-4726-B3EE-C49BD30F015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346D49-8936-4CBF-A992-834CCDA4E215}" type="doc">
      <dgm:prSet loTypeId="urn:microsoft.com/office/officeart/2005/8/layout/vList2" loCatId="list" qsTypeId="urn:microsoft.com/office/officeart/2005/8/quickstyle/simple5" qsCatId="simple" csTypeId="urn:microsoft.com/office/officeart/2005/8/colors/accent0_1" csCatId="mainScheme" phldr="1"/>
      <dgm:spPr/>
      <dgm:t>
        <a:bodyPr/>
        <a:lstStyle/>
        <a:p>
          <a:endParaRPr lang="en-IN"/>
        </a:p>
      </dgm:t>
    </dgm:pt>
    <dgm:pt modelId="{EB1AE9B1-94FE-42A9-99D2-EBAA78F6505F}">
      <dgm:prSet/>
      <dgm:spPr/>
      <dgm:t>
        <a:bodyPr/>
        <a:lstStyle/>
        <a:p>
          <a:br>
            <a:rPr lang="en-IN" b="0" i="0" dirty="0"/>
          </a:br>
          <a:br>
            <a:rPr lang="en-IN" b="0" i="0" dirty="0"/>
          </a:br>
          <a:endParaRPr lang="en-IN" dirty="0"/>
        </a:p>
      </dgm:t>
    </dgm:pt>
    <dgm:pt modelId="{CAA6B80C-631A-48A0-988A-D709E35DCA80}" type="parTrans" cxnId="{0E933EEA-7DA1-4588-9601-B333E8EA4DF4}">
      <dgm:prSet/>
      <dgm:spPr/>
      <dgm:t>
        <a:bodyPr/>
        <a:lstStyle/>
        <a:p>
          <a:endParaRPr lang="en-IN"/>
        </a:p>
      </dgm:t>
    </dgm:pt>
    <dgm:pt modelId="{E423672E-B5C8-4F35-B14B-0FAD0B68B742}" type="sibTrans" cxnId="{0E933EEA-7DA1-4588-9601-B333E8EA4DF4}">
      <dgm:prSet/>
      <dgm:spPr/>
      <dgm:t>
        <a:bodyPr/>
        <a:lstStyle/>
        <a:p>
          <a:endParaRPr lang="en-IN"/>
        </a:p>
      </dgm:t>
    </dgm:pt>
    <dgm:pt modelId="{66BA34CA-926A-4A23-8351-0A1878C57340}">
      <dgm:prSet/>
      <dgm:spPr/>
      <dgm:t>
        <a:bodyPr/>
        <a:lstStyle/>
        <a:p>
          <a:r>
            <a:rPr lang="en-US" b="0"/>
            <a:t>import cv2</a:t>
          </a:r>
        </a:p>
      </dgm:t>
    </dgm:pt>
    <dgm:pt modelId="{6ACAE7D8-4BD0-430F-B1FA-645AC029A57B}" type="parTrans" cxnId="{62FEB717-8BE8-47B0-9326-32C7086F66EF}">
      <dgm:prSet/>
      <dgm:spPr/>
      <dgm:t>
        <a:bodyPr/>
        <a:lstStyle/>
        <a:p>
          <a:endParaRPr lang="en-US"/>
        </a:p>
      </dgm:t>
    </dgm:pt>
    <dgm:pt modelId="{8BC4FD12-CD04-4013-9D0D-F6C9893EB8BB}" type="sibTrans" cxnId="{62FEB717-8BE8-47B0-9326-32C7086F66EF}">
      <dgm:prSet/>
      <dgm:spPr/>
      <dgm:t>
        <a:bodyPr/>
        <a:lstStyle/>
        <a:p>
          <a:endParaRPr lang="en-US"/>
        </a:p>
      </dgm:t>
    </dgm:pt>
    <dgm:pt modelId="{83F33B96-437C-4943-A89B-4F57950C420A}">
      <dgm:prSet/>
      <dgm:spPr/>
      <dgm:t>
        <a:bodyPr/>
        <a:lstStyle/>
        <a:p>
          <a:r>
            <a:rPr lang="en-US" b="0"/>
            <a:t>person_cascade = cv2.CascadeClassifier(cv2.data.haarcascades + 'haarcascade_fullbody.xml')</a:t>
          </a:r>
        </a:p>
      </dgm:t>
    </dgm:pt>
    <dgm:pt modelId="{1EA0561D-32CF-49C5-B2B3-7B8721F3565C}" type="parTrans" cxnId="{D686B458-868E-4114-BCAF-8DB9BBEB4FE8}">
      <dgm:prSet/>
      <dgm:spPr/>
      <dgm:t>
        <a:bodyPr/>
        <a:lstStyle/>
        <a:p>
          <a:endParaRPr lang="en-US"/>
        </a:p>
      </dgm:t>
    </dgm:pt>
    <dgm:pt modelId="{0B6AC122-5812-4EB4-B645-6FEF788045E8}" type="sibTrans" cxnId="{D686B458-868E-4114-BCAF-8DB9BBEB4FE8}">
      <dgm:prSet/>
      <dgm:spPr/>
      <dgm:t>
        <a:bodyPr/>
        <a:lstStyle/>
        <a:p>
          <a:endParaRPr lang="en-US"/>
        </a:p>
      </dgm:t>
    </dgm:pt>
    <dgm:pt modelId="{F6798FA0-1547-447F-B6B3-5DC61E708225}">
      <dgm:prSet/>
      <dgm:spPr/>
      <dgm:t>
        <a:bodyPr/>
        <a:lstStyle/>
        <a:p>
          <a:r>
            <a:rPr lang="en-US" b="0"/>
            <a:t>people_count = 0</a:t>
          </a:r>
        </a:p>
      </dgm:t>
    </dgm:pt>
    <dgm:pt modelId="{D73099C7-FB46-4C01-9898-E52659EE552B}" type="parTrans" cxnId="{149467FC-4DF2-485A-BEE1-7C635DE47C68}">
      <dgm:prSet/>
      <dgm:spPr/>
      <dgm:t>
        <a:bodyPr/>
        <a:lstStyle/>
        <a:p>
          <a:endParaRPr lang="en-US"/>
        </a:p>
      </dgm:t>
    </dgm:pt>
    <dgm:pt modelId="{C264176F-6115-450E-89C3-9CFB265F8EAA}" type="sibTrans" cxnId="{149467FC-4DF2-485A-BEE1-7C635DE47C68}">
      <dgm:prSet/>
      <dgm:spPr/>
      <dgm:t>
        <a:bodyPr/>
        <a:lstStyle/>
        <a:p>
          <a:endParaRPr lang="en-US"/>
        </a:p>
      </dgm:t>
    </dgm:pt>
    <dgm:pt modelId="{EBA586EF-8D5B-4C38-8CFF-53D4940E173F}">
      <dgm:prSet/>
      <dgm:spPr/>
      <dgm:t>
        <a:bodyPr/>
        <a:lstStyle/>
        <a:p>
          <a:r>
            <a:rPr lang="en-US" b="0"/>
            <a:t>people_detected = []</a:t>
          </a:r>
        </a:p>
      </dgm:t>
    </dgm:pt>
    <dgm:pt modelId="{5BC0A42D-4F73-45B4-953B-81D92F5FAB26}" type="parTrans" cxnId="{AD6FDB32-D381-4793-ADED-B26049254AAD}">
      <dgm:prSet/>
      <dgm:spPr/>
      <dgm:t>
        <a:bodyPr/>
        <a:lstStyle/>
        <a:p>
          <a:endParaRPr lang="en-US"/>
        </a:p>
      </dgm:t>
    </dgm:pt>
    <dgm:pt modelId="{7FAFC112-A1C2-4E68-AD42-3331FF25D37E}" type="sibTrans" cxnId="{AD6FDB32-D381-4793-ADED-B26049254AAD}">
      <dgm:prSet/>
      <dgm:spPr/>
      <dgm:t>
        <a:bodyPr/>
        <a:lstStyle/>
        <a:p>
          <a:endParaRPr lang="en-US"/>
        </a:p>
      </dgm:t>
    </dgm:pt>
    <dgm:pt modelId="{F4B91C18-DF83-4D96-A784-635AA4C7619A}">
      <dgm:prSet/>
      <dgm:spPr/>
      <dgm:t>
        <a:bodyPr/>
        <a:lstStyle/>
        <a:p>
          <a:r>
            <a:rPr lang="en-US" b="0"/>
            <a:t>min_person_size = 10000</a:t>
          </a:r>
        </a:p>
      </dgm:t>
    </dgm:pt>
    <dgm:pt modelId="{B6B31F76-5EA9-4871-B70D-AAC10CF9A410}" type="parTrans" cxnId="{40A572C4-2767-4F8A-8763-9833B38D426A}">
      <dgm:prSet/>
      <dgm:spPr/>
      <dgm:t>
        <a:bodyPr/>
        <a:lstStyle/>
        <a:p>
          <a:endParaRPr lang="en-US"/>
        </a:p>
      </dgm:t>
    </dgm:pt>
    <dgm:pt modelId="{95338FDA-B5BF-4C01-83D2-A48FB8958967}" type="sibTrans" cxnId="{40A572C4-2767-4F8A-8763-9833B38D426A}">
      <dgm:prSet/>
      <dgm:spPr/>
      <dgm:t>
        <a:bodyPr/>
        <a:lstStyle/>
        <a:p>
          <a:endParaRPr lang="en-US"/>
        </a:p>
      </dgm:t>
    </dgm:pt>
    <dgm:pt modelId="{BEDAA64E-6104-4119-9471-262721A873C0}">
      <dgm:prSet/>
      <dgm:spPr/>
      <dgm:t>
        <a:bodyPr/>
        <a:lstStyle/>
        <a:p>
          <a:r>
            <a:rPr lang="en-US" b="0"/>
            <a:t>max_person_distance = 100</a:t>
          </a:r>
        </a:p>
      </dgm:t>
    </dgm:pt>
    <dgm:pt modelId="{92B78269-700B-4916-BAB4-27BA6365F451}" type="parTrans" cxnId="{F1009622-A866-4C2C-803B-ED937F03962C}">
      <dgm:prSet/>
      <dgm:spPr/>
      <dgm:t>
        <a:bodyPr/>
        <a:lstStyle/>
        <a:p>
          <a:endParaRPr lang="en-US"/>
        </a:p>
      </dgm:t>
    </dgm:pt>
    <dgm:pt modelId="{DF0D28EB-10B6-4C84-A672-2F6B26267371}" type="sibTrans" cxnId="{F1009622-A866-4C2C-803B-ED937F03962C}">
      <dgm:prSet/>
      <dgm:spPr/>
      <dgm:t>
        <a:bodyPr/>
        <a:lstStyle/>
        <a:p>
          <a:endParaRPr lang="en-US"/>
        </a:p>
      </dgm:t>
    </dgm:pt>
    <dgm:pt modelId="{5CEC0E3B-17F8-4378-9CF1-7E41DBE1778A}">
      <dgm:prSet/>
      <dgm:spPr/>
      <dgm:t>
        <a:bodyPr/>
        <a:lstStyle/>
        <a:p>
          <a:r>
            <a:rPr lang="en-US" b="0"/>
            <a:t>cap = cv2.VideoCapture(0)</a:t>
          </a:r>
        </a:p>
      </dgm:t>
    </dgm:pt>
    <dgm:pt modelId="{1E0F81E9-A888-4DF9-98CA-F558BF089697}" type="parTrans" cxnId="{342C2C7F-1DC1-405F-B8D1-558EE4A7D3E8}">
      <dgm:prSet/>
      <dgm:spPr/>
      <dgm:t>
        <a:bodyPr/>
        <a:lstStyle/>
        <a:p>
          <a:endParaRPr lang="en-US"/>
        </a:p>
      </dgm:t>
    </dgm:pt>
    <dgm:pt modelId="{C4076D06-FA02-4B39-8882-9415C29B4298}" type="sibTrans" cxnId="{342C2C7F-1DC1-405F-B8D1-558EE4A7D3E8}">
      <dgm:prSet/>
      <dgm:spPr/>
      <dgm:t>
        <a:bodyPr/>
        <a:lstStyle/>
        <a:p>
          <a:endParaRPr lang="en-US"/>
        </a:p>
      </dgm:t>
    </dgm:pt>
    <dgm:pt modelId="{C439FDB5-44D2-4F6A-94D6-FEAD032FA5E3}">
      <dgm:prSet/>
      <dgm:spPr/>
      <dgm:t>
        <a:bodyPr/>
        <a:lstStyle/>
        <a:p>
          <a:r>
            <a:rPr lang="en-US" b="0"/>
            <a:t>while True:</a:t>
          </a:r>
        </a:p>
      </dgm:t>
    </dgm:pt>
    <dgm:pt modelId="{7160A286-031A-44EB-A796-D26B81C49B39}" type="parTrans" cxnId="{6BC11F72-7D22-4C54-BC0B-E472A8A6967C}">
      <dgm:prSet/>
      <dgm:spPr/>
      <dgm:t>
        <a:bodyPr/>
        <a:lstStyle/>
        <a:p>
          <a:endParaRPr lang="en-US"/>
        </a:p>
      </dgm:t>
    </dgm:pt>
    <dgm:pt modelId="{651243D2-1E4B-48CB-A87B-835F510F8AD1}" type="sibTrans" cxnId="{6BC11F72-7D22-4C54-BC0B-E472A8A6967C}">
      <dgm:prSet/>
      <dgm:spPr/>
      <dgm:t>
        <a:bodyPr/>
        <a:lstStyle/>
        <a:p>
          <a:endParaRPr lang="en-US"/>
        </a:p>
      </dgm:t>
    </dgm:pt>
    <dgm:pt modelId="{55F3EEB5-8B3C-42E2-B36E-3D11A4689207}">
      <dgm:prSet/>
      <dgm:spPr/>
      <dgm:t>
        <a:bodyPr/>
        <a:lstStyle/>
        <a:p>
          <a:endParaRPr lang="en-US" b="0"/>
        </a:p>
      </dgm:t>
    </dgm:pt>
    <dgm:pt modelId="{03D9974A-E310-499B-AB2C-ECE7A733E1DE}" type="parTrans" cxnId="{6ED2A3A2-8DB2-4724-83CC-EA45769FA731}">
      <dgm:prSet/>
      <dgm:spPr/>
      <dgm:t>
        <a:bodyPr/>
        <a:lstStyle/>
        <a:p>
          <a:endParaRPr lang="en-US"/>
        </a:p>
      </dgm:t>
    </dgm:pt>
    <dgm:pt modelId="{5F5F8D36-593A-46FE-B50A-A4D2EB1D59C9}" type="sibTrans" cxnId="{6ED2A3A2-8DB2-4724-83CC-EA45769FA731}">
      <dgm:prSet/>
      <dgm:spPr/>
      <dgm:t>
        <a:bodyPr/>
        <a:lstStyle/>
        <a:p>
          <a:endParaRPr lang="en-US"/>
        </a:p>
      </dgm:t>
    </dgm:pt>
    <dgm:pt modelId="{BE9B3330-93E1-452A-AAD7-F6A9604BCED1}">
      <dgm:prSet/>
      <dgm:spPr/>
      <dgm:t>
        <a:bodyPr/>
        <a:lstStyle/>
        <a:p>
          <a:r>
            <a:rPr lang="en-US" b="0"/>
            <a:t>ret, frame = cap.read()</a:t>
          </a:r>
        </a:p>
      </dgm:t>
    </dgm:pt>
    <dgm:pt modelId="{66FC8092-504C-4522-9DFA-96C88A503277}" type="parTrans" cxnId="{6FB73FBB-B83E-415D-A859-A3AC8F7B0891}">
      <dgm:prSet/>
      <dgm:spPr/>
      <dgm:t>
        <a:bodyPr/>
        <a:lstStyle/>
        <a:p>
          <a:endParaRPr lang="en-US"/>
        </a:p>
      </dgm:t>
    </dgm:pt>
    <dgm:pt modelId="{3A7598DF-D08D-48E0-BF90-B335D40A08B4}" type="sibTrans" cxnId="{6FB73FBB-B83E-415D-A859-A3AC8F7B0891}">
      <dgm:prSet/>
      <dgm:spPr/>
      <dgm:t>
        <a:bodyPr/>
        <a:lstStyle/>
        <a:p>
          <a:endParaRPr lang="en-US"/>
        </a:p>
      </dgm:t>
    </dgm:pt>
    <dgm:pt modelId="{94B9459C-6777-459F-BE41-CF2BB9EEA533}">
      <dgm:prSet/>
      <dgm:spPr/>
      <dgm:t>
        <a:bodyPr/>
        <a:lstStyle/>
        <a:p>
          <a:endParaRPr lang="en-US" b="0"/>
        </a:p>
      </dgm:t>
    </dgm:pt>
    <dgm:pt modelId="{3F891560-AD4D-4B73-B27B-5EFE53221D97}" type="parTrans" cxnId="{19717E70-38F3-4E88-96C8-B37B8B35C05C}">
      <dgm:prSet/>
      <dgm:spPr/>
      <dgm:t>
        <a:bodyPr/>
        <a:lstStyle/>
        <a:p>
          <a:endParaRPr lang="en-US"/>
        </a:p>
      </dgm:t>
    </dgm:pt>
    <dgm:pt modelId="{C4B90FA7-5168-44AD-AF33-FC3514321E91}" type="sibTrans" cxnId="{19717E70-38F3-4E88-96C8-B37B8B35C05C}">
      <dgm:prSet/>
      <dgm:spPr/>
      <dgm:t>
        <a:bodyPr/>
        <a:lstStyle/>
        <a:p>
          <a:endParaRPr lang="en-US"/>
        </a:p>
      </dgm:t>
    </dgm:pt>
    <dgm:pt modelId="{385574A7-7C18-4B9D-8D55-160C57CF9906}">
      <dgm:prSet/>
      <dgm:spPr/>
      <dgm:t>
        <a:bodyPr/>
        <a:lstStyle/>
        <a:p>
          <a:r>
            <a:rPr lang="en-US" b="0"/>
            <a:t>frame_gray = cv2.cvtColor(frame, cv2.COLOR_BGR2GRAY)</a:t>
          </a:r>
        </a:p>
      </dgm:t>
    </dgm:pt>
    <dgm:pt modelId="{B4162C24-D4E9-4C99-B09E-8347FB71D82C}" type="parTrans" cxnId="{08E94E1A-2545-411E-BEA3-F9DD39CDD023}">
      <dgm:prSet/>
      <dgm:spPr/>
      <dgm:t>
        <a:bodyPr/>
        <a:lstStyle/>
        <a:p>
          <a:endParaRPr lang="en-US"/>
        </a:p>
      </dgm:t>
    </dgm:pt>
    <dgm:pt modelId="{6E86BE84-1940-4DF8-890D-49514F8FD80A}" type="sibTrans" cxnId="{08E94E1A-2545-411E-BEA3-F9DD39CDD023}">
      <dgm:prSet/>
      <dgm:spPr/>
      <dgm:t>
        <a:bodyPr/>
        <a:lstStyle/>
        <a:p>
          <a:endParaRPr lang="en-US"/>
        </a:p>
      </dgm:t>
    </dgm:pt>
    <dgm:pt modelId="{77F6B52A-8FA7-40EF-9720-90D24C3788EA}">
      <dgm:prSet/>
      <dgm:spPr/>
      <dgm:t>
        <a:bodyPr/>
        <a:lstStyle/>
        <a:p>
          <a:endParaRPr lang="en-US" b="0"/>
        </a:p>
      </dgm:t>
    </dgm:pt>
    <dgm:pt modelId="{F799D2F0-D3CC-44CC-B5BA-834D484653E5}" type="parTrans" cxnId="{70720D2F-365D-4559-A83E-3E60A963CB99}">
      <dgm:prSet/>
      <dgm:spPr/>
      <dgm:t>
        <a:bodyPr/>
        <a:lstStyle/>
        <a:p>
          <a:endParaRPr lang="en-US"/>
        </a:p>
      </dgm:t>
    </dgm:pt>
    <dgm:pt modelId="{EA96DFC0-8516-4DAF-A8CC-BD37D806AE11}" type="sibTrans" cxnId="{70720D2F-365D-4559-A83E-3E60A963CB99}">
      <dgm:prSet/>
      <dgm:spPr/>
      <dgm:t>
        <a:bodyPr/>
        <a:lstStyle/>
        <a:p>
          <a:endParaRPr lang="en-US"/>
        </a:p>
      </dgm:t>
    </dgm:pt>
    <dgm:pt modelId="{053ACE68-8855-44A4-A97A-F9DD2549D75F}">
      <dgm:prSet/>
      <dgm:spPr/>
      <dgm:t>
        <a:bodyPr/>
        <a:lstStyle/>
        <a:p>
          <a:r>
            <a:rPr lang="en-US" b="0"/>
            <a:t>people = person_cascade.detectMultiScale(frame_gray, 1.1, 4)</a:t>
          </a:r>
        </a:p>
      </dgm:t>
    </dgm:pt>
    <dgm:pt modelId="{2D48C712-1A65-4F03-BE1C-A1AEAD65D438}" type="parTrans" cxnId="{47FC2356-74E8-432E-BAB7-058F350A7CD5}">
      <dgm:prSet/>
      <dgm:spPr/>
      <dgm:t>
        <a:bodyPr/>
        <a:lstStyle/>
        <a:p>
          <a:endParaRPr lang="en-US"/>
        </a:p>
      </dgm:t>
    </dgm:pt>
    <dgm:pt modelId="{2C9BCD5F-A6E2-44E3-8E38-48B863CB3D9F}" type="sibTrans" cxnId="{47FC2356-74E8-432E-BAB7-058F350A7CD5}">
      <dgm:prSet/>
      <dgm:spPr/>
      <dgm:t>
        <a:bodyPr/>
        <a:lstStyle/>
        <a:p>
          <a:endParaRPr lang="en-US"/>
        </a:p>
      </dgm:t>
    </dgm:pt>
    <dgm:pt modelId="{2D96612A-FAB2-4D06-A528-2FCB48F56DCE}">
      <dgm:prSet/>
      <dgm:spPr/>
      <dgm:t>
        <a:bodyPr/>
        <a:lstStyle/>
        <a:p>
          <a:endParaRPr lang="en-US" b="0"/>
        </a:p>
      </dgm:t>
    </dgm:pt>
    <dgm:pt modelId="{02F15435-CE2F-4FCF-9505-145D650E98E1}" type="parTrans" cxnId="{DD26758C-A438-40DB-AE53-AB8947DDD38A}">
      <dgm:prSet/>
      <dgm:spPr/>
      <dgm:t>
        <a:bodyPr/>
        <a:lstStyle/>
        <a:p>
          <a:endParaRPr lang="en-US"/>
        </a:p>
      </dgm:t>
    </dgm:pt>
    <dgm:pt modelId="{5B6517C2-3A08-4967-9CF4-8AC548B1311C}" type="sibTrans" cxnId="{DD26758C-A438-40DB-AE53-AB8947DDD38A}">
      <dgm:prSet/>
      <dgm:spPr/>
      <dgm:t>
        <a:bodyPr/>
        <a:lstStyle/>
        <a:p>
          <a:endParaRPr lang="en-US"/>
        </a:p>
      </dgm:t>
    </dgm:pt>
    <dgm:pt modelId="{2AC3F2D4-B1C8-4FAC-B77C-207DA23434BC}">
      <dgm:prSet/>
      <dgm:spPr/>
      <dgm:t>
        <a:bodyPr/>
        <a:lstStyle/>
        <a:p>
          <a:r>
            <a:rPr lang="en-US" b="0"/>
            <a:t>for (x, y, w, h) in people:</a:t>
          </a:r>
        </a:p>
      </dgm:t>
    </dgm:pt>
    <dgm:pt modelId="{DF84B947-430B-4E0C-BE19-B77CF38FF0CD}" type="parTrans" cxnId="{8E01EF14-004A-4D69-B98C-2C8AF7A0F2C8}">
      <dgm:prSet/>
      <dgm:spPr/>
      <dgm:t>
        <a:bodyPr/>
        <a:lstStyle/>
        <a:p>
          <a:endParaRPr lang="en-US"/>
        </a:p>
      </dgm:t>
    </dgm:pt>
    <dgm:pt modelId="{692ADD0B-D482-4151-A990-4FAE2A50BFE9}" type="sibTrans" cxnId="{8E01EF14-004A-4D69-B98C-2C8AF7A0F2C8}">
      <dgm:prSet/>
      <dgm:spPr/>
      <dgm:t>
        <a:bodyPr/>
        <a:lstStyle/>
        <a:p>
          <a:endParaRPr lang="en-US"/>
        </a:p>
      </dgm:t>
    </dgm:pt>
    <dgm:pt modelId="{2397CB4B-A061-42E7-8D02-AA3126C2489E}">
      <dgm:prSet/>
      <dgm:spPr/>
      <dgm:t>
        <a:bodyPr/>
        <a:lstStyle/>
        <a:p>
          <a:endParaRPr lang="en-US" b="0"/>
        </a:p>
      </dgm:t>
    </dgm:pt>
    <dgm:pt modelId="{10105EC4-2531-47A5-B7C1-014D2434418F}" type="parTrans" cxnId="{574B84F6-86E1-4C14-9EA2-779442AB9B97}">
      <dgm:prSet/>
      <dgm:spPr/>
      <dgm:t>
        <a:bodyPr/>
        <a:lstStyle/>
        <a:p>
          <a:endParaRPr lang="en-US"/>
        </a:p>
      </dgm:t>
    </dgm:pt>
    <dgm:pt modelId="{F0DF4142-88A3-46EF-AFC2-869498FF1A3E}" type="sibTrans" cxnId="{574B84F6-86E1-4C14-9EA2-779442AB9B97}">
      <dgm:prSet/>
      <dgm:spPr/>
      <dgm:t>
        <a:bodyPr/>
        <a:lstStyle/>
        <a:p>
          <a:endParaRPr lang="en-US"/>
        </a:p>
      </dgm:t>
    </dgm:pt>
    <dgm:pt modelId="{D419DADE-F10C-4528-82B5-7692F79D238F}">
      <dgm:prSet/>
      <dgm:spPr/>
      <dgm:t>
        <a:bodyPr/>
        <a:lstStyle/>
        <a:p>
          <a:r>
            <a:rPr lang="en-US" b="0"/>
            <a:t>if w * h &gt; min_person_size:</a:t>
          </a:r>
        </a:p>
      </dgm:t>
    </dgm:pt>
    <dgm:pt modelId="{6EC90334-0258-412A-B977-5FC0208F017B}" type="parTrans" cxnId="{F33895D1-DB03-41A6-A8A4-C6902D236E05}">
      <dgm:prSet/>
      <dgm:spPr/>
      <dgm:t>
        <a:bodyPr/>
        <a:lstStyle/>
        <a:p>
          <a:endParaRPr lang="en-US"/>
        </a:p>
      </dgm:t>
    </dgm:pt>
    <dgm:pt modelId="{3F2DF124-1784-45BB-8BE8-44FC31425C2E}" type="sibTrans" cxnId="{F33895D1-DB03-41A6-A8A4-C6902D236E05}">
      <dgm:prSet/>
      <dgm:spPr/>
      <dgm:t>
        <a:bodyPr/>
        <a:lstStyle/>
        <a:p>
          <a:endParaRPr lang="en-US"/>
        </a:p>
      </dgm:t>
    </dgm:pt>
    <dgm:pt modelId="{70300582-F2B8-4A74-B6AF-7B5C6E936091}">
      <dgm:prSet/>
      <dgm:spPr/>
      <dgm:t>
        <a:bodyPr/>
        <a:lstStyle/>
        <a:p>
          <a:r>
            <a:rPr lang="en-US" b="0"/>
            <a:t>person_detected = False</a:t>
          </a:r>
        </a:p>
      </dgm:t>
    </dgm:pt>
    <dgm:pt modelId="{6DC50E89-878C-4737-99A9-E2A6B265FC7C}" type="parTrans" cxnId="{FB14A910-1FEA-4672-9842-E13977E7AEB5}">
      <dgm:prSet/>
      <dgm:spPr/>
      <dgm:t>
        <a:bodyPr/>
        <a:lstStyle/>
        <a:p>
          <a:endParaRPr lang="en-US"/>
        </a:p>
      </dgm:t>
    </dgm:pt>
    <dgm:pt modelId="{C87B97CE-DB67-4352-9A52-C0A113C0330A}" type="sibTrans" cxnId="{FB14A910-1FEA-4672-9842-E13977E7AEB5}">
      <dgm:prSet/>
      <dgm:spPr/>
      <dgm:t>
        <a:bodyPr/>
        <a:lstStyle/>
        <a:p>
          <a:endParaRPr lang="en-US"/>
        </a:p>
      </dgm:t>
    </dgm:pt>
    <dgm:pt modelId="{AE3CA412-760B-4A0C-8091-24823C7C8D53}">
      <dgm:prSet/>
      <dgm:spPr/>
      <dgm:t>
        <a:bodyPr/>
        <a:lstStyle/>
        <a:p>
          <a:endParaRPr lang="en-US" b="0"/>
        </a:p>
      </dgm:t>
    </dgm:pt>
    <dgm:pt modelId="{2CA03C8D-7D62-4EC9-89F1-A24C04251F26}" type="parTrans" cxnId="{7A62C8B2-6E40-47FD-97A9-11E67D2F7B53}">
      <dgm:prSet/>
      <dgm:spPr/>
      <dgm:t>
        <a:bodyPr/>
        <a:lstStyle/>
        <a:p>
          <a:endParaRPr lang="en-US"/>
        </a:p>
      </dgm:t>
    </dgm:pt>
    <dgm:pt modelId="{5EB85FE6-05F9-46AD-9335-ED2828466FF7}" type="sibTrans" cxnId="{7A62C8B2-6E40-47FD-97A9-11E67D2F7B53}">
      <dgm:prSet/>
      <dgm:spPr/>
      <dgm:t>
        <a:bodyPr/>
        <a:lstStyle/>
        <a:p>
          <a:endParaRPr lang="en-US"/>
        </a:p>
      </dgm:t>
    </dgm:pt>
    <dgm:pt modelId="{90614B9A-C051-4706-9E26-CAD2EDAB0810}">
      <dgm:prSet/>
      <dgm:spPr/>
      <dgm:t>
        <a:bodyPr/>
        <a:lstStyle/>
        <a:p>
          <a:r>
            <a:rPr lang="en-US" b="0"/>
            <a:t>for (xp, yp) in people_detected:</a:t>
          </a:r>
        </a:p>
      </dgm:t>
    </dgm:pt>
    <dgm:pt modelId="{D2B6B249-07F7-4AF4-8991-0DB113325108}" type="parTrans" cxnId="{9296D8BE-F370-47D5-B7B8-3F92A4F61B75}">
      <dgm:prSet/>
      <dgm:spPr/>
      <dgm:t>
        <a:bodyPr/>
        <a:lstStyle/>
        <a:p>
          <a:endParaRPr lang="en-US"/>
        </a:p>
      </dgm:t>
    </dgm:pt>
    <dgm:pt modelId="{4BFE423B-9E3F-4A91-939E-B3D9CE2B58E0}" type="sibTrans" cxnId="{9296D8BE-F370-47D5-B7B8-3F92A4F61B75}">
      <dgm:prSet/>
      <dgm:spPr/>
      <dgm:t>
        <a:bodyPr/>
        <a:lstStyle/>
        <a:p>
          <a:endParaRPr lang="en-US"/>
        </a:p>
      </dgm:t>
    </dgm:pt>
    <dgm:pt modelId="{39F1C889-AF45-4E54-9C8E-E459DCFCE15C}">
      <dgm:prSet/>
      <dgm:spPr/>
      <dgm:t>
        <a:bodyPr/>
        <a:lstStyle/>
        <a:p>
          <a:r>
            <a:rPr lang="en-US" b="0"/>
            <a:t>if abs(x - xp) &lt; max_person_distance and abs(y - yp) &lt; max_person_distance:</a:t>
          </a:r>
        </a:p>
      </dgm:t>
    </dgm:pt>
    <dgm:pt modelId="{7D32B767-91F6-4069-9532-C348AF3FA640}" type="parTrans" cxnId="{52BC0E4C-385B-41F2-A681-4ED8B662A9F0}">
      <dgm:prSet/>
      <dgm:spPr/>
      <dgm:t>
        <a:bodyPr/>
        <a:lstStyle/>
        <a:p>
          <a:endParaRPr lang="en-US"/>
        </a:p>
      </dgm:t>
    </dgm:pt>
    <dgm:pt modelId="{418A2F10-24E8-476D-9C71-8E80B4E69976}" type="sibTrans" cxnId="{52BC0E4C-385B-41F2-A681-4ED8B662A9F0}">
      <dgm:prSet/>
      <dgm:spPr/>
      <dgm:t>
        <a:bodyPr/>
        <a:lstStyle/>
        <a:p>
          <a:endParaRPr lang="en-US"/>
        </a:p>
      </dgm:t>
    </dgm:pt>
    <dgm:pt modelId="{E296C9DA-07DF-46BF-89F8-B1496BEF8459}">
      <dgm:prSet/>
      <dgm:spPr/>
      <dgm:t>
        <a:bodyPr/>
        <a:lstStyle/>
        <a:p>
          <a:r>
            <a:rPr lang="en-US" b="0"/>
            <a:t>person_detected = True</a:t>
          </a:r>
        </a:p>
      </dgm:t>
    </dgm:pt>
    <dgm:pt modelId="{C66FC097-CEF0-4610-91AE-86476D569BC8}" type="parTrans" cxnId="{4C76D555-3BB8-4024-8238-C7537CA5A641}">
      <dgm:prSet/>
      <dgm:spPr/>
      <dgm:t>
        <a:bodyPr/>
        <a:lstStyle/>
        <a:p>
          <a:endParaRPr lang="en-US"/>
        </a:p>
      </dgm:t>
    </dgm:pt>
    <dgm:pt modelId="{77FD5C64-DDCF-4A18-9ED6-F7A338BEAE50}" type="sibTrans" cxnId="{4C76D555-3BB8-4024-8238-C7537CA5A641}">
      <dgm:prSet/>
      <dgm:spPr/>
      <dgm:t>
        <a:bodyPr/>
        <a:lstStyle/>
        <a:p>
          <a:endParaRPr lang="en-US"/>
        </a:p>
      </dgm:t>
    </dgm:pt>
    <dgm:pt modelId="{646D4FAD-2738-4AEF-92FA-FB6AA2CD9568}">
      <dgm:prSet/>
      <dgm:spPr/>
      <dgm:t>
        <a:bodyPr/>
        <a:lstStyle/>
        <a:p>
          <a:r>
            <a:rPr lang="en-US" b="0"/>
            <a:t>break</a:t>
          </a:r>
        </a:p>
      </dgm:t>
    </dgm:pt>
    <dgm:pt modelId="{3EA60C26-DB1C-41CC-8597-BC948865E1EC}" type="parTrans" cxnId="{A423574F-CDD1-4B18-B758-3EF17B8B87F4}">
      <dgm:prSet/>
      <dgm:spPr/>
      <dgm:t>
        <a:bodyPr/>
        <a:lstStyle/>
        <a:p>
          <a:endParaRPr lang="en-US"/>
        </a:p>
      </dgm:t>
    </dgm:pt>
    <dgm:pt modelId="{C4BB4B62-E26F-4317-9079-E9E9F473E038}" type="sibTrans" cxnId="{A423574F-CDD1-4B18-B758-3EF17B8B87F4}">
      <dgm:prSet/>
      <dgm:spPr/>
      <dgm:t>
        <a:bodyPr/>
        <a:lstStyle/>
        <a:p>
          <a:endParaRPr lang="en-US"/>
        </a:p>
      </dgm:t>
    </dgm:pt>
    <dgm:pt modelId="{0929538F-3D60-4CD2-8D54-6A9287420260}">
      <dgm:prSet/>
      <dgm:spPr/>
      <dgm:t>
        <a:bodyPr/>
        <a:lstStyle/>
        <a:p>
          <a:r>
            <a:rPr lang="en-US" b="0"/>
            <a:t>if not person_detected:</a:t>
          </a:r>
        </a:p>
      </dgm:t>
    </dgm:pt>
    <dgm:pt modelId="{563E21E0-0B72-407E-9C51-E99FF8FD9FC1}" type="parTrans" cxnId="{1069A09E-4795-4FA4-99AB-BC6B2B75DFBA}">
      <dgm:prSet/>
      <dgm:spPr/>
      <dgm:t>
        <a:bodyPr/>
        <a:lstStyle/>
        <a:p>
          <a:endParaRPr lang="en-US"/>
        </a:p>
      </dgm:t>
    </dgm:pt>
    <dgm:pt modelId="{06A288A2-398C-49E5-A1E1-A9A3D384EB3E}" type="sibTrans" cxnId="{1069A09E-4795-4FA4-99AB-BC6B2B75DFBA}">
      <dgm:prSet/>
      <dgm:spPr/>
      <dgm:t>
        <a:bodyPr/>
        <a:lstStyle/>
        <a:p>
          <a:endParaRPr lang="en-US"/>
        </a:p>
      </dgm:t>
    </dgm:pt>
    <dgm:pt modelId="{7427F0F9-EA92-47EC-8D88-6F267B976D84}">
      <dgm:prSet/>
      <dgm:spPr/>
      <dgm:t>
        <a:bodyPr/>
        <a:lstStyle/>
        <a:p>
          <a:r>
            <a:rPr lang="en-US" b="0"/>
            <a:t>people_count += 1</a:t>
          </a:r>
        </a:p>
      </dgm:t>
    </dgm:pt>
    <dgm:pt modelId="{2DC74198-C860-487E-8BF2-2982E3C28149}" type="parTrans" cxnId="{067EF00E-1260-4FF1-A59D-C0A20BB4AC1F}">
      <dgm:prSet/>
      <dgm:spPr/>
      <dgm:t>
        <a:bodyPr/>
        <a:lstStyle/>
        <a:p>
          <a:endParaRPr lang="en-US"/>
        </a:p>
      </dgm:t>
    </dgm:pt>
    <dgm:pt modelId="{AC8D993A-8897-4759-BB17-ED141AF6FA1A}" type="sibTrans" cxnId="{067EF00E-1260-4FF1-A59D-C0A20BB4AC1F}">
      <dgm:prSet/>
      <dgm:spPr/>
      <dgm:t>
        <a:bodyPr/>
        <a:lstStyle/>
        <a:p>
          <a:endParaRPr lang="en-US"/>
        </a:p>
      </dgm:t>
    </dgm:pt>
    <dgm:pt modelId="{308B32B7-495D-4F8C-B229-885EE32AD752}">
      <dgm:prSet/>
      <dgm:spPr/>
      <dgm:t>
        <a:bodyPr/>
        <a:lstStyle/>
        <a:p>
          <a:r>
            <a:rPr lang="en-US" b="0"/>
            <a:t>people_detected.append((x, y))</a:t>
          </a:r>
        </a:p>
      </dgm:t>
    </dgm:pt>
    <dgm:pt modelId="{9AD4ECDF-7ED0-45F3-A2E1-2D9578473BFE}" type="parTrans" cxnId="{7E139F32-DE5C-4EEC-BCED-283E95E6BB95}">
      <dgm:prSet/>
      <dgm:spPr/>
      <dgm:t>
        <a:bodyPr/>
        <a:lstStyle/>
        <a:p>
          <a:endParaRPr lang="en-US"/>
        </a:p>
      </dgm:t>
    </dgm:pt>
    <dgm:pt modelId="{7C52A0D0-10AC-4E2E-9D7A-F45646DBA08B}" type="sibTrans" cxnId="{7E139F32-DE5C-4EEC-BCED-283E95E6BB95}">
      <dgm:prSet/>
      <dgm:spPr/>
      <dgm:t>
        <a:bodyPr/>
        <a:lstStyle/>
        <a:p>
          <a:endParaRPr lang="en-US"/>
        </a:p>
      </dgm:t>
    </dgm:pt>
    <dgm:pt modelId="{EB6BE58B-B31B-494E-B935-F93E07400944}">
      <dgm:prSet/>
      <dgm:spPr/>
      <dgm:t>
        <a:bodyPr/>
        <a:lstStyle/>
        <a:p>
          <a:endParaRPr lang="en-US" b="0"/>
        </a:p>
      </dgm:t>
    </dgm:pt>
    <dgm:pt modelId="{52E8EDDA-B253-4BB5-A35E-9B1B779A35FD}" type="parTrans" cxnId="{AFCA1FCF-DBAA-46FD-8943-0F2FAE1E1E4A}">
      <dgm:prSet/>
      <dgm:spPr/>
      <dgm:t>
        <a:bodyPr/>
        <a:lstStyle/>
        <a:p>
          <a:endParaRPr lang="en-US"/>
        </a:p>
      </dgm:t>
    </dgm:pt>
    <dgm:pt modelId="{0CCF3014-B1AF-4C94-A11B-A8523765AA31}" type="sibTrans" cxnId="{AFCA1FCF-DBAA-46FD-8943-0F2FAE1E1E4A}">
      <dgm:prSet/>
      <dgm:spPr/>
      <dgm:t>
        <a:bodyPr/>
        <a:lstStyle/>
        <a:p>
          <a:endParaRPr lang="en-US"/>
        </a:p>
      </dgm:t>
    </dgm:pt>
    <dgm:pt modelId="{4D650729-B020-489E-9C83-E76970843B15}">
      <dgm:prSet/>
      <dgm:spPr/>
      <dgm:t>
        <a:bodyPr/>
        <a:lstStyle/>
        <a:p>
          <a:r>
            <a:rPr lang="en-US" b="0"/>
            <a:t>for (x, y, w, h) in people:</a:t>
          </a:r>
        </a:p>
      </dgm:t>
    </dgm:pt>
    <dgm:pt modelId="{B6BF30D4-A920-4646-AE33-1C1948EDFDC6}" type="parTrans" cxnId="{EC5E7666-7868-4AB0-B696-7AAC62D91975}">
      <dgm:prSet/>
      <dgm:spPr/>
      <dgm:t>
        <a:bodyPr/>
        <a:lstStyle/>
        <a:p>
          <a:endParaRPr lang="en-US"/>
        </a:p>
      </dgm:t>
    </dgm:pt>
    <dgm:pt modelId="{97333AD3-4C8A-4CEF-A619-D97BCD1634F6}" type="sibTrans" cxnId="{EC5E7666-7868-4AB0-B696-7AAC62D91975}">
      <dgm:prSet/>
      <dgm:spPr/>
      <dgm:t>
        <a:bodyPr/>
        <a:lstStyle/>
        <a:p>
          <a:endParaRPr lang="en-US"/>
        </a:p>
      </dgm:t>
    </dgm:pt>
    <dgm:pt modelId="{CAEE36EA-396B-42E4-BC21-D841C3DE5F8A}">
      <dgm:prSet/>
      <dgm:spPr/>
      <dgm:t>
        <a:bodyPr/>
        <a:lstStyle/>
        <a:p>
          <a:r>
            <a:rPr lang="es-ES" b="0"/>
            <a:t>cv2.rectangle(frame, (x, y), (x + w, y + h), (0, 255, 0), 2)</a:t>
          </a:r>
        </a:p>
      </dgm:t>
    </dgm:pt>
    <dgm:pt modelId="{63D51E8C-D381-4047-9E53-CFDBC1B5D2F5}" type="parTrans" cxnId="{3A17D78B-E7AB-4258-BE3A-013AAB9BF8AD}">
      <dgm:prSet/>
      <dgm:spPr/>
      <dgm:t>
        <a:bodyPr/>
        <a:lstStyle/>
        <a:p>
          <a:endParaRPr lang="en-US"/>
        </a:p>
      </dgm:t>
    </dgm:pt>
    <dgm:pt modelId="{B5F38ADD-3ADA-4415-B572-42544D604365}" type="sibTrans" cxnId="{3A17D78B-E7AB-4258-BE3A-013AAB9BF8AD}">
      <dgm:prSet/>
      <dgm:spPr/>
      <dgm:t>
        <a:bodyPr/>
        <a:lstStyle/>
        <a:p>
          <a:endParaRPr lang="en-US"/>
        </a:p>
      </dgm:t>
    </dgm:pt>
    <dgm:pt modelId="{0F237FAE-62BA-4DF1-9AD1-3C2D46D09B4D}">
      <dgm:prSet/>
      <dgm:spPr/>
      <dgm:t>
        <a:bodyPr/>
        <a:lstStyle/>
        <a:p>
          <a:endParaRPr lang="en-US" b="0"/>
        </a:p>
      </dgm:t>
    </dgm:pt>
    <dgm:pt modelId="{B61F1619-0EE2-4485-9C05-B8CBFB84D399}" type="parTrans" cxnId="{3B8CEC9D-F4F7-4A18-9F9E-8B7F331328DB}">
      <dgm:prSet/>
      <dgm:spPr/>
      <dgm:t>
        <a:bodyPr/>
        <a:lstStyle/>
        <a:p>
          <a:endParaRPr lang="en-US"/>
        </a:p>
      </dgm:t>
    </dgm:pt>
    <dgm:pt modelId="{FF935883-E700-4559-8F8E-376C9CDB045A}" type="sibTrans" cxnId="{3B8CEC9D-F4F7-4A18-9F9E-8B7F331328DB}">
      <dgm:prSet/>
      <dgm:spPr/>
      <dgm:t>
        <a:bodyPr/>
        <a:lstStyle/>
        <a:p>
          <a:endParaRPr lang="en-US"/>
        </a:p>
      </dgm:t>
    </dgm:pt>
    <dgm:pt modelId="{8BE82B57-BBEC-43F0-AC2D-4D6CC800EA4D}">
      <dgm:prSet/>
      <dgm:spPr/>
      <dgm:t>
        <a:bodyPr/>
        <a:lstStyle/>
        <a:p>
          <a:r>
            <a:rPr lang="en-US" b="0"/>
            <a:t>cv2.putText(frame, f"Unique people count: {len(people_detected)}", (10, 70), cv2.FONT_HERSHEY_SIMPLEX, 1, (0, 255, 0), 2)</a:t>
          </a:r>
        </a:p>
      </dgm:t>
    </dgm:pt>
    <dgm:pt modelId="{D4650BAE-D045-46A6-BD0A-3618C51A0BA6}" type="parTrans" cxnId="{41FE3852-023A-461F-A4A7-94B45818909F}">
      <dgm:prSet/>
      <dgm:spPr/>
      <dgm:t>
        <a:bodyPr/>
        <a:lstStyle/>
        <a:p>
          <a:endParaRPr lang="en-US"/>
        </a:p>
      </dgm:t>
    </dgm:pt>
    <dgm:pt modelId="{04BA89A0-08A4-49AA-B4A1-A7FFA51A0F99}" type="sibTrans" cxnId="{41FE3852-023A-461F-A4A7-94B45818909F}">
      <dgm:prSet/>
      <dgm:spPr/>
      <dgm:t>
        <a:bodyPr/>
        <a:lstStyle/>
        <a:p>
          <a:endParaRPr lang="en-US"/>
        </a:p>
      </dgm:t>
    </dgm:pt>
    <dgm:pt modelId="{2FBBB1B9-7E93-4F8A-9641-3E6A0782F057}">
      <dgm:prSet/>
      <dgm:spPr/>
      <dgm:t>
        <a:bodyPr/>
        <a:lstStyle/>
        <a:p>
          <a:endParaRPr lang="en-US" b="0"/>
        </a:p>
      </dgm:t>
    </dgm:pt>
    <dgm:pt modelId="{C0A91137-416B-4D61-8C00-286C86F63357}" type="parTrans" cxnId="{A55EE5AB-29D4-43B2-A361-8107C1EA0586}">
      <dgm:prSet/>
      <dgm:spPr/>
      <dgm:t>
        <a:bodyPr/>
        <a:lstStyle/>
        <a:p>
          <a:endParaRPr lang="en-US"/>
        </a:p>
      </dgm:t>
    </dgm:pt>
    <dgm:pt modelId="{441AD85D-9D40-44AE-910A-8CF9F7119A17}" type="sibTrans" cxnId="{A55EE5AB-29D4-43B2-A361-8107C1EA0586}">
      <dgm:prSet/>
      <dgm:spPr/>
      <dgm:t>
        <a:bodyPr/>
        <a:lstStyle/>
        <a:p>
          <a:endParaRPr lang="en-US"/>
        </a:p>
      </dgm:t>
    </dgm:pt>
    <dgm:pt modelId="{3C696CC8-6C21-403C-8C12-81A34305373D}">
      <dgm:prSet/>
      <dgm:spPr/>
      <dgm:t>
        <a:bodyPr/>
        <a:lstStyle/>
        <a:p>
          <a:r>
            <a:rPr lang="en-US" b="0"/>
            <a:t>cv2.imshow('People Counting', frame)</a:t>
          </a:r>
        </a:p>
      </dgm:t>
    </dgm:pt>
    <dgm:pt modelId="{3982B589-037A-4198-A6FB-EE4651CA3280}" type="parTrans" cxnId="{F8A5D033-8C54-4C03-8B1A-46C0CB5432C9}">
      <dgm:prSet/>
      <dgm:spPr/>
      <dgm:t>
        <a:bodyPr/>
        <a:lstStyle/>
        <a:p>
          <a:endParaRPr lang="en-US"/>
        </a:p>
      </dgm:t>
    </dgm:pt>
    <dgm:pt modelId="{5E8AE444-70D9-4A59-B346-F2DACCD76342}" type="sibTrans" cxnId="{F8A5D033-8C54-4C03-8B1A-46C0CB5432C9}">
      <dgm:prSet/>
      <dgm:spPr/>
      <dgm:t>
        <a:bodyPr/>
        <a:lstStyle/>
        <a:p>
          <a:endParaRPr lang="en-US"/>
        </a:p>
      </dgm:t>
    </dgm:pt>
    <dgm:pt modelId="{EAF90DDE-0FC3-42BF-9243-B8DE840D1B26}">
      <dgm:prSet/>
      <dgm:spPr/>
      <dgm:t>
        <a:bodyPr/>
        <a:lstStyle/>
        <a:p>
          <a:endParaRPr lang="en-US" b="0"/>
        </a:p>
      </dgm:t>
    </dgm:pt>
    <dgm:pt modelId="{646F07D8-1DD8-45F7-95CB-97DDBF07682E}" type="parTrans" cxnId="{0564EBC6-805A-4F38-82C8-01C6642ABDCC}">
      <dgm:prSet/>
      <dgm:spPr/>
      <dgm:t>
        <a:bodyPr/>
        <a:lstStyle/>
        <a:p>
          <a:endParaRPr lang="en-US"/>
        </a:p>
      </dgm:t>
    </dgm:pt>
    <dgm:pt modelId="{6A7C5056-BBA2-4190-8CE8-993470B63228}" type="sibTrans" cxnId="{0564EBC6-805A-4F38-82C8-01C6642ABDCC}">
      <dgm:prSet/>
      <dgm:spPr/>
      <dgm:t>
        <a:bodyPr/>
        <a:lstStyle/>
        <a:p>
          <a:endParaRPr lang="en-US"/>
        </a:p>
      </dgm:t>
    </dgm:pt>
    <dgm:pt modelId="{79BD7A8B-5EFD-49EC-87CF-3B57C70480C9}">
      <dgm:prSet/>
      <dgm:spPr/>
      <dgm:t>
        <a:bodyPr/>
        <a:lstStyle/>
        <a:p>
          <a:r>
            <a:rPr lang="en-US" b="0"/>
            <a:t>if cv2.waitKey(1) == ord('q'):</a:t>
          </a:r>
        </a:p>
      </dgm:t>
    </dgm:pt>
    <dgm:pt modelId="{0D50EB5C-BF90-4969-AC02-CFA5A7C4E214}" type="parTrans" cxnId="{99C5F3E6-8484-4B1D-9103-4D071E8E58B4}">
      <dgm:prSet/>
      <dgm:spPr/>
      <dgm:t>
        <a:bodyPr/>
        <a:lstStyle/>
        <a:p>
          <a:endParaRPr lang="en-US"/>
        </a:p>
      </dgm:t>
    </dgm:pt>
    <dgm:pt modelId="{55380447-F527-41C2-A3FE-610E92F219AB}" type="sibTrans" cxnId="{99C5F3E6-8484-4B1D-9103-4D071E8E58B4}">
      <dgm:prSet/>
      <dgm:spPr/>
      <dgm:t>
        <a:bodyPr/>
        <a:lstStyle/>
        <a:p>
          <a:endParaRPr lang="en-US"/>
        </a:p>
      </dgm:t>
    </dgm:pt>
    <dgm:pt modelId="{3AC3928C-5893-4F52-99FB-6395DA90F5CD}">
      <dgm:prSet/>
      <dgm:spPr/>
      <dgm:t>
        <a:bodyPr/>
        <a:lstStyle/>
        <a:p>
          <a:r>
            <a:rPr lang="en-US" b="0"/>
            <a:t>break</a:t>
          </a:r>
        </a:p>
      </dgm:t>
    </dgm:pt>
    <dgm:pt modelId="{17C15EED-75C1-4353-A867-027B13C4C828}" type="parTrans" cxnId="{A4E9A58E-DF7A-463F-A1A5-906B660192B5}">
      <dgm:prSet/>
      <dgm:spPr/>
      <dgm:t>
        <a:bodyPr/>
        <a:lstStyle/>
        <a:p>
          <a:endParaRPr lang="en-US"/>
        </a:p>
      </dgm:t>
    </dgm:pt>
    <dgm:pt modelId="{F9A25F02-C530-4B0C-87D6-B5D2AAC33543}" type="sibTrans" cxnId="{A4E9A58E-DF7A-463F-A1A5-906B660192B5}">
      <dgm:prSet/>
      <dgm:spPr/>
      <dgm:t>
        <a:bodyPr/>
        <a:lstStyle/>
        <a:p>
          <a:endParaRPr lang="en-US"/>
        </a:p>
      </dgm:t>
    </dgm:pt>
    <dgm:pt modelId="{BEF17CD3-32A4-4486-9FDE-2EFBC6F778CD}">
      <dgm:prSet/>
      <dgm:spPr/>
      <dgm:t>
        <a:bodyPr/>
        <a:lstStyle/>
        <a:p>
          <a:r>
            <a:rPr lang="en-US" b="0"/>
            <a:t>cap.release()</a:t>
          </a:r>
        </a:p>
      </dgm:t>
    </dgm:pt>
    <dgm:pt modelId="{4934D0C8-7A42-4AD6-900B-17481B95529F}" type="parTrans" cxnId="{26D5669F-5989-44C9-956A-76D559553700}">
      <dgm:prSet/>
      <dgm:spPr/>
      <dgm:t>
        <a:bodyPr/>
        <a:lstStyle/>
        <a:p>
          <a:endParaRPr lang="en-US"/>
        </a:p>
      </dgm:t>
    </dgm:pt>
    <dgm:pt modelId="{B880F9BB-57AB-4335-82DE-0B7A8B158AD3}" type="sibTrans" cxnId="{26D5669F-5989-44C9-956A-76D559553700}">
      <dgm:prSet/>
      <dgm:spPr/>
      <dgm:t>
        <a:bodyPr/>
        <a:lstStyle/>
        <a:p>
          <a:endParaRPr lang="en-US"/>
        </a:p>
      </dgm:t>
    </dgm:pt>
    <dgm:pt modelId="{FC283A9C-F4EA-45DD-B63C-F0ED6386EF9E}">
      <dgm:prSet/>
      <dgm:spPr/>
      <dgm:t>
        <a:bodyPr/>
        <a:lstStyle/>
        <a:p>
          <a:r>
            <a:rPr lang="en-US" b="0"/>
            <a:t>cv2.destroyAllWindows()</a:t>
          </a:r>
        </a:p>
      </dgm:t>
    </dgm:pt>
    <dgm:pt modelId="{FF244304-379C-4C4A-84F4-95E07174EE10}" type="parTrans" cxnId="{5741693E-09DA-4FBE-8D47-815F831A4F6B}">
      <dgm:prSet/>
      <dgm:spPr/>
      <dgm:t>
        <a:bodyPr/>
        <a:lstStyle/>
        <a:p>
          <a:endParaRPr lang="en-US"/>
        </a:p>
      </dgm:t>
    </dgm:pt>
    <dgm:pt modelId="{9805D1D7-ACAB-42BA-B82E-70C5FB098600}" type="sibTrans" cxnId="{5741693E-09DA-4FBE-8D47-815F831A4F6B}">
      <dgm:prSet/>
      <dgm:spPr/>
      <dgm:t>
        <a:bodyPr/>
        <a:lstStyle/>
        <a:p>
          <a:endParaRPr lang="en-US"/>
        </a:p>
      </dgm:t>
    </dgm:pt>
    <dgm:pt modelId="{A3E7642D-0C74-4B2F-99D6-E92480ADC69B}">
      <dgm:prSet/>
      <dgm:spPr/>
      <dgm:t>
        <a:bodyPr/>
        <a:lstStyle/>
        <a:p>
          <a:endParaRPr lang="en-US" b="0"/>
        </a:p>
      </dgm:t>
    </dgm:pt>
    <dgm:pt modelId="{59E3926D-8776-4A48-92ED-1E561E1AC485}" type="parTrans" cxnId="{63F48179-44C3-4F0F-A1E4-A4F80ADA058A}">
      <dgm:prSet/>
      <dgm:spPr/>
      <dgm:t>
        <a:bodyPr/>
        <a:lstStyle/>
        <a:p>
          <a:endParaRPr lang="en-US"/>
        </a:p>
      </dgm:t>
    </dgm:pt>
    <dgm:pt modelId="{FE940560-A7E0-41BE-A6BF-EF9605161F1C}" type="sibTrans" cxnId="{63F48179-44C3-4F0F-A1E4-A4F80ADA058A}">
      <dgm:prSet/>
      <dgm:spPr/>
      <dgm:t>
        <a:bodyPr/>
        <a:lstStyle/>
        <a:p>
          <a:endParaRPr lang="en-US"/>
        </a:p>
      </dgm:t>
    </dgm:pt>
    <dgm:pt modelId="{A745548A-9B81-4A8C-A048-31C3957045CE}" type="pres">
      <dgm:prSet presAssocID="{BE346D49-8936-4CBF-A992-834CCDA4E215}" presName="linear" presStyleCnt="0">
        <dgm:presLayoutVars>
          <dgm:animLvl val="lvl"/>
          <dgm:resizeHandles val="exact"/>
        </dgm:presLayoutVars>
      </dgm:prSet>
      <dgm:spPr/>
    </dgm:pt>
    <dgm:pt modelId="{991AD6B5-E63D-4188-84F6-7EEA12A93F27}" type="pres">
      <dgm:prSet presAssocID="{EB1AE9B1-94FE-42A9-99D2-EBAA78F6505F}" presName="parentText" presStyleLbl="node1" presStyleIdx="0" presStyleCnt="41" custScaleY="187159">
        <dgm:presLayoutVars>
          <dgm:chMax val="0"/>
          <dgm:bulletEnabled val="1"/>
        </dgm:presLayoutVars>
      </dgm:prSet>
      <dgm:spPr/>
    </dgm:pt>
    <dgm:pt modelId="{B79BAAB8-DE92-48AE-A27C-CF92BE52801A}" type="pres">
      <dgm:prSet presAssocID="{E423672E-B5C8-4F35-B14B-0FAD0B68B742}" presName="spacer" presStyleCnt="0"/>
      <dgm:spPr/>
    </dgm:pt>
    <dgm:pt modelId="{61C318CC-7602-4CAE-9247-75B8870EB34A}" type="pres">
      <dgm:prSet presAssocID="{66BA34CA-926A-4A23-8351-0A1878C57340}" presName="parentText" presStyleLbl="node1" presStyleIdx="1" presStyleCnt="41">
        <dgm:presLayoutVars>
          <dgm:chMax val="0"/>
          <dgm:bulletEnabled val="1"/>
        </dgm:presLayoutVars>
      </dgm:prSet>
      <dgm:spPr/>
    </dgm:pt>
    <dgm:pt modelId="{90147D8D-1B9D-47F2-AE81-E148A867B87A}" type="pres">
      <dgm:prSet presAssocID="{8BC4FD12-CD04-4013-9D0D-F6C9893EB8BB}" presName="spacer" presStyleCnt="0"/>
      <dgm:spPr/>
    </dgm:pt>
    <dgm:pt modelId="{81D29B09-8203-49F8-B8C1-ADD39A960A4D}" type="pres">
      <dgm:prSet presAssocID="{83F33B96-437C-4943-A89B-4F57950C420A}" presName="parentText" presStyleLbl="node1" presStyleIdx="2" presStyleCnt="41">
        <dgm:presLayoutVars>
          <dgm:chMax val="0"/>
          <dgm:bulletEnabled val="1"/>
        </dgm:presLayoutVars>
      </dgm:prSet>
      <dgm:spPr/>
    </dgm:pt>
    <dgm:pt modelId="{4AFC9416-7A95-40D3-894D-02F0FB3DD977}" type="pres">
      <dgm:prSet presAssocID="{0B6AC122-5812-4EB4-B645-6FEF788045E8}" presName="spacer" presStyleCnt="0"/>
      <dgm:spPr/>
    </dgm:pt>
    <dgm:pt modelId="{50829C82-097E-45BF-BA2C-67A7E5D0706B}" type="pres">
      <dgm:prSet presAssocID="{F6798FA0-1547-447F-B6B3-5DC61E708225}" presName="parentText" presStyleLbl="node1" presStyleIdx="3" presStyleCnt="41">
        <dgm:presLayoutVars>
          <dgm:chMax val="0"/>
          <dgm:bulletEnabled val="1"/>
        </dgm:presLayoutVars>
      </dgm:prSet>
      <dgm:spPr/>
    </dgm:pt>
    <dgm:pt modelId="{B89081F7-3100-41A9-92CE-ECDD00F678A1}" type="pres">
      <dgm:prSet presAssocID="{C264176F-6115-450E-89C3-9CFB265F8EAA}" presName="spacer" presStyleCnt="0"/>
      <dgm:spPr/>
    </dgm:pt>
    <dgm:pt modelId="{F0843299-C1EE-413E-A3FA-EE252FE8F0CB}" type="pres">
      <dgm:prSet presAssocID="{EBA586EF-8D5B-4C38-8CFF-53D4940E173F}" presName="parentText" presStyleLbl="node1" presStyleIdx="4" presStyleCnt="41" custLinFactNeighborX="-2514">
        <dgm:presLayoutVars>
          <dgm:chMax val="0"/>
          <dgm:bulletEnabled val="1"/>
        </dgm:presLayoutVars>
      </dgm:prSet>
      <dgm:spPr/>
    </dgm:pt>
    <dgm:pt modelId="{02EAD9E3-05A3-400A-9E7A-218BA6E9AA94}" type="pres">
      <dgm:prSet presAssocID="{7FAFC112-A1C2-4E68-AD42-3331FF25D37E}" presName="spacer" presStyleCnt="0"/>
      <dgm:spPr/>
    </dgm:pt>
    <dgm:pt modelId="{18FAEE78-E96C-450E-A8A9-93C4E158BEF8}" type="pres">
      <dgm:prSet presAssocID="{F4B91C18-DF83-4D96-A784-635AA4C7619A}" presName="parentText" presStyleLbl="node1" presStyleIdx="5" presStyleCnt="41">
        <dgm:presLayoutVars>
          <dgm:chMax val="0"/>
          <dgm:bulletEnabled val="1"/>
        </dgm:presLayoutVars>
      </dgm:prSet>
      <dgm:spPr/>
    </dgm:pt>
    <dgm:pt modelId="{A62DD945-D035-4E34-9014-531CD76CCC49}" type="pres">
      <dgm:prSet presAssocID="{95338FDA-B5BF-4C01-83D2-A48FB8958967}" presName="spacer" presStyleCnt="0"/>
      <dgm:spPr/>
    </dgm:pt>
    <dgm:pt modelId="{3FD28B7C-BADA-4A4C-AE04-14F9CDDA144E}" type="pres">
      <dgm:prSet presAssocID="{BEDAA64E-6104-4119-9471-262721A873C0}" presName="parentText" presStyleLbl="node1" presStyleIdx="6" presStyleCnt="41">
        <dgm:presLayoutVars>
          <dgm:chMax val="0"/>
          <dgm:bulletEnabled val="1"/>
        </dgm:presLayoutVars>
      </dgm:prSet>
      <dgm:spPr/>
    </dgm:pt>
    <dgm:pt modelId="{5B24511F-49FB-4DA7-8BC5-581F217BE910}" type="pres">
      <dgm:prSet presAssocID="{DF0D28EB-10B6-4C84-A672-2F6B26267371}" presName="spacer" presStyleCnt="0"/>
      <dgm:spPr/>
    </dgm:pt>
    <dgm:pt modelId="{FE694CB0-0B58-4562-BE1D-38840F96BAE7}" type="pres">
      <dgm:prSet presAssocID="{5CEC0E3B-17F8-4378-9CF1-7E41DBE1778A}" presName="parentText" presStyleLbl="node1" presStyleIdx="7" presStyleCnt="41">
        <dgm:presLayoutVars>
          <dgm:chMax val="0"/>
          <dgm:bulletEnabled val="1"/>
        </dgm:presLayoutVars>
      </dgm:prSet>
      <dgm:spPr/>
    </dgm:pt>
    <dgm:pt modelId="{6907FCFD-E109-498E-91EC-110172827AC6}" type="pres">
      <dgm:prSet presAssocID="{C4076D06-FA02-4B39-8882-9415C29B4298}" presName="spacer" presStyleCnt="0"/>
      <dgm:spPr/>
    </dgm:pt>
    <dgm:pt modelId="{6C47B3AB-6EBB-46B5-88A8-A3321CA612EB}" type="pres">
      <dgm:prSet presAssocID="{C439FDB5-44D2-4F6A-94D6-FEAD032FA5E3}" presName="parentText" presStyleLbl="node1" presStyleIdx="8" presStyleCnt="41">
        <dgm:presLayoutVars>
          <dgm:chMax val="0"/>
          <dgm:bulletEnabled val="1"/>
        </dgm:presLayoutVars>
      </dgm:prSet>
      <dgm:spPr/>
    </dgm:pt>
    <dgm:pt modelId="{FFDF6F69-35B3-43AE-B45B-453060BD827F}" type="pres">
      <dgm:prSet presAssocID="{651243D2-1E4B-48CB-A87B-835F510F8AD1}" presName="spacer" presStyleCnt="0"/>
      <dgm:spPr/>
    </dgm:pt>
    <dgm:pt modelId="{C24DCA55-A034-441D-98F6-B944333BF4EE}" type="pres">
      <dgm:prSet presAssocID="{55F3EEB5-8B3C-42E2-B36E-3D11A4689207}" presName="parentText" presStyleLbl="node1" presStyleIdx="9" presStyleCnt="41">
        <dgm:presLayoutVars>
          <dgm:chMax val="0"/>
          <dgm:bulletEnabled val="1"/>
        </dgm:presLayoutVars>
      </dgm:prSet>
      <dgm:spPr/>
    </dgm:pt>
    <dgm:pt modelId="{2B475BDA-65A8-4415-B41A-D85B57D77A2A}" type="pres">
      <dgm:prSet presAssocID="{5F5F8D36-593A-46FE-B50A-A4D2EB1D59C9}" presName="spacer" presStyleCnt="0"/>
      <dgm:spPr/>
    </dgm:pt>
    <dgm:pt modelId="{F0CE7E91-E686-4061-A9C3-7D29C523BA8E}" type="pres">
      <dgm:prSet presAssocID="{BE9B3330-93E1-452A-AAD7-F6A9604BCED1}" presName="parentText" presStyleLbl="node1" presStyleIdx="10" presStyleCnt="41">
        <dgm:presLayoutVars>
          <dgm:chMax val="0"/>
          <dgm:bulletEnabled val="1"/>
        </dgm:presLayoutVars>
      </dgm:prSet>
      <dgm:spPr/>
    </dgm:pt>
    <dgm:pt modelId="{1C4CB197-0BC4-483E-A126-390C0EA72D57}" type="pres">
      <dgm:prSet presAssocID="{3A7598DF-D08D-48E0-BF90-B335D40A08B4}" presName="spacer" presStyleCnt="0"/>
      <dgm:spPr/>
    </dgm:pt>
    <dgm:pt modelId="{43665935-CB26-40C4-9144-608A1AC5B6CC}" type="pres">
      <dgm:prSet presAssocID="{94B9459C-6777-459F-BE41-CF2BB9EEA533}" presName="parentText" presStyleLbl="node1" presStyleIdx="11" presStyleCnt="41">
        <dgm:presLayoutVars>
          <dgm:chMax val="0"/>
          <dgm:bulletEnabled val="1"/>
        </dgm:presLayoutVars>
      </dgm:prSet>
      <dgm:spPr/>
    </dgm:pt>
    <dgm:pt modelId="{29FF5C7A-C10C-4D72-A52F-3C17BCCFEDA7}" type="pres">
      <dgm:prSet presAssocID="{C4B90FA7-5168-44AD-AF33-FC3514321E91}" presName="spacer" presStyleCnt="0"/>
      <dgm:spPr/>
    </dgm:pt>
    <dgm:pt modelId="{7D316AE3-B7FA-4C02-A05C-E642EF7DC0EC}" type="pres">
      <dgm:prSet presAssocID="{385574A7-7C18-4B9D-8D55-160C57CF9906}" presName="parentText" presStyleLbl="node1" presStyleIdx="12" presStyleCnt="41">
        <dgm:presLayoutVars>
          <dgm:chMax val="0"/>
          <dgm:bulletEnabled val="1"/>
        </dgm:presLayoutVars>
      </dgm:prSet>
      <dgm:spPr/>
    </dgm:pt>
    <dgm:pt modelId="{EE9BD733-2D0A-4985-9A1C-62F419CEB5C0}" type="pres">
      <dgm:prSet presAssocID="{6E86BE84-1940-4DF8-890D-49514F8FD80A}" presName="spacer" presStyleCnt="0"/>
      <dgm:spPr/>
    </dgm:pt>
    <dgm:pt modelId="{C27A25C8-8EEF-4D94-BA1B-4495F50EBD8A}" type="pres">
      <dgm:prSet presAssocID="{77F6B52A-8FA7-40EF-9720-90D24C3788EA}" presName="parentText" presStyleLbl="node1" presStyleIdx="13" presStyleCnt="41">
        <dgm:presLayoutVars>
          <dgm:chMax val="0"/>
          <dgm:bulletEnabled val="1"/>
        </dgm:presLayoutVars>
      </dgm:prSet>
      <dgm:spPr/>
    </dgm:pt>
    <dgm:pt modelId="{A1389751-074A-4192-AD82-CC3D6305F321}" type="pres">
      <dgm:prSet presAssocID="{EA96DFC0-8516-4DAF-A8CC-BD37D806AE11}" presName="spacer" presStyleCnt="0"/>
      <dgm:spPr/>
    </dgm:pt>
    <dgm:pt modelId="{C93E5D5E-6A34-4AA3-AD66-5396A2BB47C2}" type="pres">
      <dgm:prSet presAssocID="{053ACE68-8855-44A4-A97A-F9DD2549D75F}" presName="parentText" presStyleLbl="node1" presStyleIdx="14" presStyleCnt="41">
        <dgm:presLayoutVars>
          <dgm:chMax val="0"/>
          <dgm:bulletEnabled val="1"/>
        </dgm:presLayoutVars>
      </dgm:prSet>
      <dgm:spPr/>
    </dgm:pt>
    <dgm:pt modelId="{AEB352D9-F83A-4D57-BAA5-E9FA42295161}" type="pres">
      <dgm:prSet presAssocID="{2C9BCD5F-A6E2-44E3-8E38-48B863CB3D9F}" presName="spacer" presStyleCnt="0"/>
      <dgm:spPr/>
    </dgm:pt>
    <dgm:pt modelId="{CBBCCCE0-8235-45C5-B1CF-C963BF5D5B96}" type="pres">
      <dgm:prSet presAssocID="{2D96612A-FAB2-4D06-A528-2FCB48F56DCE}" presName="parentText" presStyleLbl="node1" presStyleIdx="15" presStyleCnt="41">
        <dgm:presLayoutVars>
          <dgm:chMax val="0"/>
          <dgm:bulletEnabled val="1"/>
        </dgm:presLayoutVars>
      </dgm:prSet>
      <dgm:spPr/>
    </dgm:pt>
    <dgm:pt modelId="{805C88AD-28E5-49A6-B0BA-41A53E233AE6}" type="pres">
      <dgm:prSet presAssocID="{5B6517C2-3A08-4967-9CF4-8AC548B1311C}" presName="spacer" presStyleCnt="0"/>
      <dgm:spPr/>
    </dgm:pt>
    <dgm:pt modelId="{C27AD265-86D0-4EA0-8674-FCFC3076E978}" type="pres">
      <dgm:prSet presAssocID="{2AC3F2D4-B1C8-4FAC-B77C-207DA23434BC}" presName="parentText" presStyleLbl="node1" presStyleIdx="16" presStyleCnt="41">
        <dgm:presLayoutVars>
          <dgm:chMax val="0"/>
          <dgm:bulletEnabled val="1"/>
        </dgm:presLayoutVars>
      </dgm:prSet>
      <dgm:spPr/>
    </dgm:pt>
    <dgm:pt modelId="{393F068F-01BC-4409-A812-5C7295D93951}" type="pres">
      <dgm:prSet presAssocID="{692ADD0B-D482-4151-A990-4FAE2A50BFE9}" presName="spacer" presStyleCnt="0"/>
      <dgm:spPr/>
    </dgm:pt>
    <dgm:pt modelId="{889DAD25-FAF4-452D-9815-96668F9959F5}" type="pres">
      <dgm:prSet presAssocID="{2397CB4B-A061-42E7-8D02-AA3126C2489E}" presName="parentText" presStyleLbl="node1" presStyleIdx="17" presStyleCnt="41">
        <dgm:presLayoutVars>
          <dgm:chMax val="0"/>
          <dgm:bulletEnabled val="1"/>
        </dgm:presLayoutVars>
      </dgm:prSet>
      <dgm:spPr/>
    </dgm:pt>
    <dgm:pt modelId="{D70C95C3-5DB2-4D60-8E13-30D6A1025BCD}" type="pres">
      <dgm:prSet presAssocID="{F0DF4142-88A3-46EF-AFC2-869498FF1A3E}" presName="spacer" presStyleCnt="0"/>
      <dgm:spPr/>
    </dgm:pt>
    <dgm:pt modelId="{6420826B-5447-4100-A06A-AD934BC22F80}" type="pres">
      <dgm:prSet presAssocID="{D419DADE-F10C-4528-82B5-7692F79D238F}" presName="parentText" presStyleLbl="node1" presStyleIdx="18" presStyleCnt="41">
        <dgm:presLayoutVars>
          <dgm:chMax val="0"/>
          <dgm:bulletEnabled val="1"/>
        </dgm:presLayoutVars>
      </dgm:prSet>
      <dgm:spPr/>
    </dgm:pt>
    <dgm:pt modelId="{5025EB38-4B0B-4D2D-892E-6F03C4A3BF8F}" type="pres">
      <dgm:prSet presAssocID="{3F2DF124-1784-45BB-8BE8-44FC31425C2E}" presName="spacer" presStyleCnt="0"/>
      <dgm:spPr/>
    </dgm:pt>
    <dgm:pt modelId="{3914234E-C1BD-4111-8D5D-8E225CFF5A88}" type="pres">
      <dgm:prSet presAssocID="{70300582-F2B8-4A74-B6AF-7B5C6E936091}" presName="parentText" presStyleLbl="node1" presStyleIdx="19" presStyleCnt="41">
        <dgm:presLayoutVars>
          <dgm:chMax val="0"/>
          <dgm:bulletEnabled val="1"/>
        </dgm:presLayoutVars>
      </dgm:prSet>
      <dgm:spPr/>
    </dgm:pt>
    <dgm:pt modelId="{F7843657-D7E5-42E7-971C-F20B142EB41D}" type="pres">
      <dgm:prSet presAssocID="{C87B97CE-DB67-4352-9A52-C0A113C0330A}" presName="spacer" presStyleCnt="0"/>
      <dgm:spPr/>
    </dgm:pt>
    <dgm:pt modelId="{94C116BE-77F7-401A-9906-CADB74CD3247}" type="pres">
      <dgm:prSet presAssocID="{AE3CA412-760B-4A0C-8091-24823C7C8D53}" presName="parentText" presStyleLbl="node1" presStyleIdx="20" presStyleCnt="41">
        <dgm:presLayoutVars>
          <dgm:chMax val="0"/>
          <dgm:bulletEnabled val="1"/>
        </dgm:presLayoutVars>
      </dgm:prSet>
      <dgm:spPr/>
    </dgm:pt>
    <dgm:pt modelId="{336A80BF-9B5A-4964-B4A5-2A20B64D11B7}" type="pres">
      <dgm:prSet presAssocID="{5EB85FE6-05F9-46AD-9335-ED2828466FF7}" presName="spacer" presStyleCnt="0"/>
      <dgm:spPr/>
    </dgm:pt>
    <dgm:pt modelId="{8C2A3E12-F083-4F25-9E88-71DEA0A0DB6E}" type="pres">
      <dgm:prSet presAssocID="{90614B9A-C051-4706-9E26-CAD2EDAB0810}" presName="parentText" presStyleLbl="node1" presStyleIdx="21" presStyleCnt="41" custLinFactY="-1690" custLinFactNeighborY="-100000">
        <dgm:presLayoutVars>
          <dgm:chMax val="0"/>
          <dgm:bulletEnabled val="1"/>
        </dgm:presLayoutVars>
      </dgm:prSet>
      <dgm:spPr/>
    </dgm:pt>
    <dgm:pt modelId="{7B5D5A20-11A2-4924-9997-9DDE50ED8D82}" type="pres">
      <dgm:prSet presAssocID="{4BFE423B-9E3F-4A91-939E-B3D9CE2B58E0}" presName="spacer" presStyleCnt="0"/>
      <dgm:spPr/>
    </dgm:pt>
    <dgm:pt modelId="{A3EB885E-4409-424B-9630-63EAB85EBA47}" type="pres">
      <dgm:prSet presAssocID="{39F1C889-AF45-4E54-9C8E-E459DCFCE15C}" presName="parentText" presStyleLbl="node1" presStyleIdx="22" presStyleCnt="41">
        <dgm:presLayoutVars>
          <dgm:chMax val="0"/>
          <dgm:bulletEnabled val="1"/>
        </dgm:presLayoutVars>
      </dgm:prSet>
      <dgm:spPr/>
    </dgm:pt>
    <dgm:pt modelId="{DD15E5A9-9892-4C73-80C7-A766A8F61928}" type="pres">
      <dgm:prSet presAssocID="{418A2F10-24E8-476D-9C71-8E80B4E69976}" presName="spacer" presStyleCnt="0"/>
      <dgm:spPr/>
    </dgm:pt>
    <dgm:pt modelId="{0245DE14-1392-442C-9FB0-42631F4E9481}" type="pres">
      <dgm:prSet presAssocID="{E296C9DA-07DF-46BF-89F8-B1496BEF8459}" presName="parentText" presStyleLbl="node1" presStyleIdx="23" presStyleCnt="41">
        <dgm:presLayoutVars>
          <dgm:chMax val="0"/>
          <dgm:bulletEnabled val="1"/>
        </dgm:presLayoutVars>
      </dgm:prSet>
      <dgm:spPr/>
    </dgm:pt>
    <dgm:pt modelId="{14C302AC-65AB-4E27-B23A-38D19D3DA1C3}" type="pres">
      <dgm:prSet presAssocID="{77FD5C64-DDCF-4A18-9ED6-F7A338BEAE50}" presName="spacer" presStyleCnt="0"/>
      <dgm:spPr/>
    </dgm:pt>
    <dgm:pt modelId="{780DC2C8-0411-4EEA-B688-9676F4A8CD32}" type="pres">
      <dgm:prSet presAssocID="{646D4FAD-2738-4AEF-92FA-FB6AA2CD9568}" presName="parentText" presStyleLbl="node1" presStyleIdx="24" presStyleCnt="41">
        <dgm:presLayoutVars>
          <dgm:chMax val="0"/>
          <dgm:bulletEnabled val="1"/>
        </dgm:presLayoutVars>
      </dgm:prSet>
      <dgm:spPr/>
    </dgm:pt>
    <dgm:pt modelId="{548209A8-B614-4049-95D1-DB0C1E27FB1E}" type="pres">
      <dgm:prSet presAssocID="{C4BB4B62-E26F-4317-9079-E9E9F473E038}" presName="spacer" presStyleCnt="0"/>
      <dgm:spPr/>
    </dgm:pt>
    <dgm:pt modelId="{214A2C66-1B05-43B0-8F23-74DD7C53E4AF}" type="pres">
      <dgm:prSet presAssocID="{0929538F-3D60-4CD2-8D54-6A9287420260}" presName="parentText" presStyleLbl="node1" presStyleIdx="25" presStyleCnt="41">
        <dgm:presLayoutVars>
          <dgm:chMax val="0"/>
          <dgm:bulletEnabled val="1"/>
        </dgm:presLayoutVars>
      </dgm:prSet>
      <dgm:spPr/>
    </dgm:pt>
    <dgm:pt modelId="{E29AEF46-1C49-498A-829D-73072BC38750}" type="pres">
      <dgm:prSet presAssocID="{06A288A2-398C-49E5-A1E1-A9A3D384EB3E}" presName="spacer" presStyleCnt="0"/>
      <dgm:spPr/>
    </dgm:pt>
    <dgm:pt modelId="{1349CB6F-746C-40DE-B1D9-ACB85AA0BB47}" type="pres">
      <dgm:prSet presAssocID="{7427F0F9-EA92-47EC-8D88-6F267B976D84}" presName="parentText" presStyleLbl="node1" presStyleIdx="26" presStyleCnt="41">
        <dgm:presLayoutVars>
          <dgm:chMax val="0"/>
          <dgm:bulletEnabled val="1"/>
        </dgm:presLayoutVars>
      </dgm:prSet>
      <dgm:spPr/>
    </dgm:pt>
    <dgm:pt modelId="{FA2C602E-A2FD-4AA1-B4BC-47D4BB0E3AFF}" type="pres">
      <dgm:prSet presAssocID="{AC8D993A-8897-4759-BB17-ED141AF6FA1A}" presName="spacer" presStyleCnt="0"/>
      <dgm:spPr/>
    </dgm:pt>
    <dgm:pt modelId="{473FD869-1A75-4472-8E5F-982C1D4F9777}" type="pres">
      <dgm:prSet presAssocID="{308B32B7-495D-4F8C-B229-885EE32AD752}" presName="parentText" presStyleLbl="node1" presStyleIdx="27" presStyleCnt="41">
        <dgm:presLayoutVars>
          <dgm:chMax val="0"/>
          <dgm:bulletEnabled val="1"/>
        </dgm:presLayoutVars>
      </dgm:prSet>
      <dgm:spPr/>
    </dgm:pt>
    <dgm:pt modelId="{8B341CEC-E57D-4D80-B658-2CF2FA6551E0}" type="pres">
      <dgm:prSet presAssocID="{7C52A0D0-10AC-4E2E-9D7A-F45646DBA08B}" presName="spacer" presStyleCnt="0"/>
      <dgm:spPr/>
    </dgm:pt>
    <dgm:pt modelId="{CE2CBF31-E4EA-4C40-AF05-941ABCF0B444}" type="pres">
      <dgm:prSet presAssocID="{EB6BE58B-B31B-494E-B935-F93E07400944}" presName="parentText" presStyleLbl="node1" presStyleIdx="28" presStyleCnt="41">
        <dgm:presLayoutVars>
          <dgm:chMax val="0"/>
          <dgm:bulletEnabled val="1"/>
        </dgm:presLayoutVars>
      </dgm:prSet>
      <dgm:spPr/>
    </dgm:pt>
    <dgm:pt modelId="{76C716C9-DEB7-4D51-B095-DBC0751067FF}" type="pres">
      <dgm:prSet presAssocID="{0CCF3014-B1AF-4C94-A11B-A8523765AA31}" presName="spacer" presStyleCnt="0"/>
      <dgm:spPr/>
    </dgm:pt>
    <dgm:pt modelId="{206316E1-2F88-42EE-BA52-99AE01F8F03B}" type="pres">
      <dgm:prSet presAssocID="{4D650729-B020-489E-9C83-E76970843B15}" presName="parentText" presStyleLbl="node1" presStyleIdx="29" presStyleCnt="41">
        <dgm:presLayoutVars>
          <dgm:chMax val="0"/>
          <dgm:bulletEnabled val="1"/>
        </dgm:presLayoutVars>
      </dgm:prSet>
      <dgm:spPr/>
    </dgm:pt>
    <dgm:pt modelId="{13A6715A-2CC9-4849-96F5-BF8AF05DF2F7}" type="pres">
      <dgm:prSet presAssocID="{97333AD3-4C8A-4CEF-A619-D97BCD1634F6}" presName="spacer" presStyleCnt="0"/>
      <dgm:spPr/>
    </dgm:pt>
    <dgm:pt modelId="{39B50798-B05A-4E91-ADEE-A0F3859D833A}" type="pres">
      <dgm:prSet presAssocID="{CAEE36EA-396B-42E4-BC21-D841C3DE5F8A}" presName="parentText" presStyleLbl="node1" presStyleIdx="30" presStyleCnt="41">
        <dgm:presLayoutVars>
          <dgm:chMax val="0"/>
          <dgm:bulletEnabled val="1"/>
        </dgm:presLayoutVars>
      </dgm:prSet>
      <dgm:spPr/>
    </dgm:pt>
    <dgm:pt modelId="{CE369C8A-A70B-4772-B8E3-646E7F651221}" type="pres">
      <dgm:prSet presAssocID="{B5F38ADD-3ADA-4415-B572-42544D604365}" presName="spacer" presStyleCnt="0"/>
      <dgm:spPr/>
    </dgm:pt>
    <dgm:pt modelId="{5BDB1F4A-5FC6-43BB-9C7D-2EE8F9BED586}" type="pres">
      <dgm:prSet presAssocID="{0F237FAE-62BA-4DF1-9AD1-3C2D46D09B4D}" presName="parentText" presStyleLbl="node1" presStyleIdx="31" presStyleCnt="41">
        <dgm:presLayoutVars>
          <dgm:chMax val="0"/>
          <dgm:bulletEnabled val="1"/>
        </dgm:presLayoutVars>
      </dgm:prSet>
      <dgm:spPr/>
    </dgm:pt>
    <dgm:pt modelId="{57F85934-900A-45F5-9F8F-3B78B9FE8DEC}" type="pres">
      <dgm:prSet presAssocID="{FF935883-E700-4559-8F8E-376C9CDB045A}" presName="spacer" presStyleCnt="0"/>
      <dgm:spPr/>
    </dgm:pt>
    <dgm:pt modelId="{1C8B36F6-E17E-4B78-B1CA-EC2059C22F63}" type="pres">
      <dgm:prSet presAssocID="{8BE82B57-BBEC-43F0-AC2D-4D6CC800EA4D}" presName="parentText" presStyleLbl="node1" presStyleIdx="32" presStyleCnt="41">
        <dgm:presLayoutVars>
          <dgm:chMax val="0"/>
          <dgm:bulletEnabled val="1"/>
        </dgm:presLayoutVars>
      </dgm:prSet>
      <dgm:spPr/>
    </dgm:pt>
    <dgm:pt modelId="{55B17199-B2C0-4F72-BE3A-1FAF9D19AA58}" type="pres">
      <dgm:prSet presAssocID="{04BA89A0-08A4-49AA-B4A1-A7FFA51A0F99}" presName="spacer" presStyleCnt="0"/>
      <dgm:spPr/>
    </dgm:pt>
    <dgm:pt modelId="{D2827767-1F75-46A1-8A75-D48244E45EB0}" type="pres">
      <dgm:prSet presAssocID="{2FBBB1B9-7E93-4F8A-9641-3E6A0782F057}" presName="parentText" presStyleLbl="node1" presStyleIdx="33" presStyleCnt="41">
        <dgm:presLayoutVars>
          <dgm:chMax val="0"/>
          <dgm:bulletEnabled val="1"/>
        </dgm:presLayoutVars>
      </dgm:prSet>
      <dgm:spPr/>
    </dgm:pt>
    <dgm:pt modelId="{0D8EABA1-2D13-47E2-ADBD-8E7364EF20D0}" type="pres">
      <dgm:prSet presAssocID="{441AD85D-9D40-44AE-910A-8CF9F7119A17}" presName="spacer" presStyleCnt="0"/>
      <dgm:spPr/>
    </dgm:pt>
    <dgm:pt modelId="{63B86D5C-2E2D-4C6F-97B0-3568BF9D1437}" type="pres">
      <dgm:prSet presAssocID="{3C696CC8-6C21-403C-8C12-81A34305373D}" presName="parentText" presStyleLbl="node1" presStyleIdx="34" presStyleCnt="41">
        <dgm:presLayoutVars>
          <dgm:chMax val="0"/>
          <dgm:bulletEnabled val="1"/>
        </dgm:presLayoutVars>
      </dgm:prSet>
      <dgm:spPr/>
    </dgm:pt>
    <dgm:pt modelId="{6275A274-C337-4EDE-A507-E738E394E82D}" type="pres">
      <dgm:prSet presAssocID="{5E8AE444-70D9-4A59-B346-F2DACCD76342}" presName="spacer" presStyleCnt="0"/>
      <dgm:spPr/>
    </dgm:pt>
    <dgm:pt modelId="{FF016BC3-2612-48AB-A196-C2A888BFC398}" type="pres">
      <dgm:prSet presAssocID="{EAF90DDE-0FC3-42BF-9243-B8DE840D1B26}" presName="parentText" presStyleLbl="node1" presStyleIdx="35" presStyleCnt="41">
        <dgm:presLayoutVars>
          <dgm:chMax val="0"/>
          <dgm:bulletEnabled val="1"/>
        </dgm:presLayoutVars>
      </dgm:prSet>
      <dgm:spPr/>
    </dgm:pt>
    <dgm:pt modelId="{263D9AB2-FA00-4566-AFEF-3537EC2048FB}" type="pres">
      <dgm:prSet presAssocID="{6A7C5056-BBA2-4190-8CE8-993470B63228}" presName="spacer" presStyleCnt="0"/>
      <dgm:spPr/>
    </dgm:pt>
    <dgm:pt modelId="{807FED11-78FD-43BB-AD44-B953EBF04FF7}" type="pres">
      <dgm:prSet presAssocID="{79BD7A8B-5EFD-49EC-87CF-3B57C70480C9}" presName="parentText" presStyleLbl="node1" presStyleIdx="36" presStyleCnt="41">
        <dgm:presLayoutVars>
          <dgm:chMax val="0"/>
          <dgm:bulletEnabled val="1"/>
        </dgm:presLayoutVars>
      </dgm:prSet>
      <dgm:spPr/>
    </dgm:pt>
    <dgm:pt modelId="{A04E61FF-DAAD-4D73-AB65-1982E005405C}" type="pres">
      <dgm:prSet presAssocID="{55380447-F527-41C2-A3FE-610E92F219AB}" presName="spacer" presStyleCnt="0"/>
      <dgm:spPr/>
    </dgm:pt>
    <dgm:pt modelId="{F8866C41-2CCA-4744-AC07-E991FC94B4D2}" type="pres">
      <dgm:prSet presAssocID="{3AC3928C-5893-4F52-99FB-6395DA90F5CD}" presName="parentText" presStyleLbl="node1" presStyleIdx="37" presStyleCnt="41">
        <dgm:presLayoutVars>
          <dgm:chMax val="0"/>
          <dgm:bulletEnabled val="1"/>
        </dgm:presLayoutVars>
      </dgm:prSet>
      <dgm:spPr/>
    </dgm:pt>
    <dgm:pt modelId="{1BE57419-15C4-424F-B9D5-8BD9C0C07CA0}" type="pres">
      <dgm:prSet presAssocID="{F9A25F02-C530-4B0C-87D6-B5D2AAC33543}" presName="spacer" presStyleCnt="0"/>
      <dgm:spPr/>
    </dgm:pt>
    <dgm:pt modelId="{317F55CD-64BE-4DC2-B664-16533E6723C0}" type="pres">
      <dgm:prSet presAssocID="{BEF17CD3-32A4-4486-9FDE-2EFBC6F778CD}" presName="parentText" presStyleLbl="node1" presStyleIdx="38" presStyleCnt="41">
        <dgm:presLayoutVars>
          <dgm:chMax val="0"/>
          <dgm:bulletEnabled val="1"/>
        </dgm:presLayoutVars>
      </dgm:prSet>
      <dgm:spPr/>
    </dgm:pt>
    <dgm:pt modelId="{D016876C-44C0-45E4-80A4-EA743B6C21E5}" type="pres">
      <dgm:prSet presAssocID="{B880F9BB-57AB-4335-82DE-0B7A8B158AD3}" presName="spacer" presStyleCnt="0"/>
      <dgm:spPr/>
    </dgm:pt>
    <dgm:pt modelId="{6C29F030-6523-4454-AE38-25D4F91AE47D}" type="pres">
      <dgm:prSet presAssocID="{FC283A9C-F4EA-45DD-B63C-F0ED6386EF9E}" presName="parentText" presStyleLbl="node1" presStyleIdx="39" presStyleCnt="41">
        <dgm:presLayoutVars>
          <dgm:chMax val="0"/>
          <dgm:bulletEnabled val="1"/>
        </dgm:presLayoutVars>
      </dgm:prSet>
      <dgm:spPr/>
    </dgm:pt>
    <dgm:pt modelId="{2C94587D-DEF2-4D15-9A16-54D7308CCDDC}" type="pres">
      <dgm:prSet presAssocID="{9805D1D7-ACAB-42BA-B82E-70C5FB098600}" presName="spacer" presStyleCnt="0"/>
      <dgm:spPr/>
    </dgm:pt>
    <dgm:pt modelId="{2E4D8DE1-71EB-4119-BE0A-FF96D3946CA7}" type="pres">
      <dgm:prSet presAssocID="{A3E7642D-0C74-4B2F-99D6-E92480ADC69B}" presName="parentText" presStyleLbl="node1" presStyleIdx="40" presStyleCnt="41">
        <dgm:presLayoutVars>
          <dgm:chMax val="0"/>
          <dgm:bulletEnabled val="1"/>
        </dgm:presLayoutVars>
      </dgm:prSet>
      <dgm:spPr/>
    </dgm:pt>
  </dgm:ptLst>
  <dgm:cxnLst>
    <dgm:cxn modelId="{067EF00E-1260-4FF1-A59D-C0A20BB4AC1F}" srcId="{BE346D49-8936-4CBF-A992-834CCDA4E215}" destId="{7427F0F9-EA92-47EC-8D88-6F267B976D84}" srcOrd="26" destOrd="0" parTransId="{2DC74198-C860-487E-8BF2-2982E3C28149}" sibTransId="{AC8D993A-8897-4759-BB17-ED141AF6FA1A}"/>
    <dgm:cxn modelId="{FB14A910-1FEA-4672-9842-E13977E7AEB5}" srcId="{BE346D49-8936-4CBF-A992-834CCDA4E215}" destId="{70300582-F2B8-4A74-B6AF-7B5C6E936091}" srcOrd="19" destOrd="0" parTransId="{6DC50E89-878C-4737-99A9-E2A6B265FC7C}" sibTransId="{C87B97CE-DB67-4352-9A52-C0A113C0330A}"/>
    <dgm:cxn modelId="{164B0111-62BE-4883-9D28-09E065903F96}" type="presOf" srcId="{8BE82B57-BBEC-43F0-AC2D-4D6CC800EA4D}" destId="{1C8B36F6-E17E-4B78-B1CA-EC2059C22F63}" srcOrd="0" destOrd="0" presId="urn:microsoft.com/office/officeart/2005/8/layout/vList2"/>
    <dgm:cxn modelId="{936DD311-E142-4D33-9A98-6386978A9F74}" type="presOf" srcId="{3AC3928C-5893-4F52-99FB-6395DA90F5CD}" destId="{F8866C41-2CCA-4744-AC07-E991FC94B4D2}" srcOrd="0" destOrd="0" presId="urn:microsoft.com/office/officeart/2005/8/layout/vList2"/>
    <dgm:cxn modelId="{8E01EF14-004A-4D69-B98C-2C8AF7A0F2C8}" srcId="{BE346D49-8936-4CBF-A992-834CCDA4E215}" destId="{2AC3F2D4-B1C8-4FAC-B77C-207DA23434BC}" srcOrd="16" destOrd="0" parTransId="{DF84B947-430B-4E0C-BE19-B77CF38FF0CD}" sibTransId="{692ADD0B-D482-4151-A990-4FAE2A50BFE9}"/>
    <dgm:cxn modelId="{62FEB717-8BE8-47B0-9326-32C7086F66EF}" srcId="{BE346D49-8936-4CBF-A992-834CCDA4E215}" destId="{66BA34CA-926A-4A23-8351-0A1878C57340}" srcOrd="1" destOrd="0" parTransId="{6ACAE7D8-4BD0-430F-B1FA-645AC029A57B}" sibTransId="{8BC4FD12-CD04-4013-9D0D-F6C9893EB8BB}"/>
    <dgm:cxn modelId="{08E94E1A-2545-411E-BEA3-F9DD39CDD023}" srcId="{BE346D49-8936-4CBF-A992-834CCDA4E215}" destId="{385574A7-7C18-4B9D-8D55-160C57CF9906}" srcOrd="12" destOrd="0" parTransId="{B4162C24-D4E9-4C99-B09E-8347FB71D82C}" sibTransId="{6E86BE84-1940-4DF8-890D-49514F8FD80A}"/>
    <dgm:cxn modelId="{661F3220-3E72-48DA-ABC7-50C330E38928}" type="presOf" srcId="{053ACE68-8855-44A4-A97A-F9DD2549D75F}" destId="{C93E5D5E-6A34-4AA3-AD66-5396A2BB47C2}" srcOrd="0" destOrd="0" presId="urn:microsoft.com/office/officeart/2005/8/layout/vList2"/>
    <dgm:cxn modelId="{EA420B22-689F-44FF-BB94-AC32134904E1}" type="presOf" srcId="{C439FDB5-44D2-4F6A-94D6-FEAD032FA5E3}" destId="{6C47B3AB-6EBB-46B5-88A8-A3321CA612EB}" srcOrd="0" destOrd="0" presId="urn:microsoft.com/office/officeart/2005/8/layout/vList2"/>
    <dgm:cxn modelId="{F1009622-A866-4C2C-803B-ED937F03962C}" srcId="{BE346D49-8936-4CBF-A992-834CCDA4E215}" destId="{BEDAA64E-6104-4119-9471-262721A873C0}" srcOrd="6" destOrd="0" parTransId="{92B78269-700B-4916-BAB4-27BA6365F451}" sibTransId="{DF0D28EB-10B6-4C84-A672-2F6B26267371}"/>
    <dgm:cxn modelId="{5AECA525-995D-4E95-88CC-DEBD63C12CC2}" type="presOf" srcId="{BE346D49-8936-4CBF-A992-834CCDA4E215}" destId="{A745548A-9B81-4A8C-A048-31C3957045CE}" srcOrd="0" destOrd="0" presId="urn:microsoft.com/office/officeart/2005/8/layout/vList2"/>
    <dgm:cxn modelId="{1D1A7D29-279B-4C20-9DE5-D8A88A1AC17E}" type="presOf" srcId="{2397CB4B-A061-42E7-8D02-AA3126C2489E}" destId="{889DAD25-FAF4-452D-9815-96668F9959F5}" srcOrd="0" destOrd="0" presId="urn:microsoft.com/office/officeart/2005/8/layout/vList2"/>
    <dgm:cxn modelId="{F6CE5B2B-F6DA-4CAB-9BEE-64CAB7CE31A3}" type="presOf" srcId="{EAF90DDE-0FC3-42BF-9243-B8DE840D1B26}" destId="{FF016BC3-2612-48AB-A196-C2A888BFC398}" srcOrd="0" destOrd="0" presId="urn:microsoft.com/office/officeart/2005/8/layout/vList2"/>
    <dgm:cxn modelId="{70720D2F-365D-4559-A83E-3E60A963CB99}" srcId="{BE346D49-8936-4CBF-A992-834CCDA4E215}" destId="{77F6B52A-8FA7-40EF-9720-90D24C3788EA}" srcOrd="13" destOrd="0" parTransId="{F799D2F0-D3CC-44CC-B5BA-834D484653E5}" sibTransId="{EA96DFC0-8516-4DAF-A8CC-BD37D806AE11}"/>
    <dgm:cxn modelId="{7E139F32-DE5C-4EEC-BCED-283E95E6BB95}" srcId="{BE346D49-8936-4CBF-A992-834CCDA4E215}" destId="{308B32B7-495D-4F8C-B229-885EE32AD752}" srcOrd="27" destOrd="0" parTransId="{9AD4ECDF-7ED0-45F3-A2E1-2D9578473BFE}" sibTransId="{7C52A0D0-10AC-4E2E-9D7A-F45646DBA08B}"/>
    <dgm:cxn modelId="{AD6FDB32-D381-4793-ADED-B26049254AAD}" srcId="{BE346D49-8936-4CBF-A992-834CCDA4E215}" destId="{EBA586EF-8D5B-4C38-8CFF-53D4940E173F}" srcOrd="4" destOrd="0" parTransId="{5BC0A42D-4F73-45B4-953B-81D92F5FAB26}" sibTransId="{7FAFC112-A1C2-4E68-AD42-3331FF25D37E}"/>
    <dgm:cxn modelId="{F8A5D033-8C54-4C03-8B1A-46C0CB5432C9}" srcId="{BE346D49-8936-4CBF-A992-834CCDA4E215}" destId="{3C696CC8-6C21-403C-8C12-81A34305373D}" srcOrd="34" destOrd="0" parTransId="{3982B589-037A-4198-A6FB-EE4651CA3280}" sibTransId="{5E8AE444-70D9-4A59-B346-F2DACCD76342}"/>
    <dgm:cxn modelId="{BBA32F3A-431C-4680-A43B-B1C65434095D}" type="presOf" srcId="{646D4FAD-2738-4AEF-92FA-FB6AA2CD9568}" destId="{780DC2C8-0411-4EEA-B688-9676F4A8CD32}" srcOrd="0" destOrd="0" presId="urn:microsoft.com/office/officeart/2005/8/layout/vList2"/>
    <dgm:cxn modelId="{85EC803A-1DE4-4F3D-8E21-5E7CCD07D492}" type="presOf" srcId="{BE9B3330-93E1-452A-AAD7-F6A9604BCED1}" destId="{F0CE7E91-E686-4061-A9C3-7D29C523BA8E}" srcOrd="0" destOrd="0" presId="urn:microsoft.com/office/officeart/2005/8/layout/vList2"/>
    <dgm:cxn modelId="{07DBA53B-5F7E-4930-8524-CCD9B71E8515}" type="presOf" srcId="{EBA586EF-8D5B-4C38-8CFF-53D4940E173F}" destId="{F0843299-C1EE-413E-A3FA-EE252FE8F0CB}" srcOrd="0" destOrd="0" presId="urn:microsoft.com/office/officeart/2005/8/layout/vList2"/>
    <dgm:cxn modelId="{5741693E-09DA-4FBE-8D47-815F831A4F6B}" srcId="{BE346D49-8936-4CBF-A992-834CCDA4E215}" destId="{FC283A9C-F4EA-45DD-B63C-F0ED6386EF9E}" srcOrd="39" destOrd="0" parTransId="{FF244304-379C-4C4A-84F4-95E07174EE10}" sibTransId="{9805D1D7-ACAB-42BA-B82E-70C5FB098600}"/>
    <dgm:cxn modelId="{87B9B53E-6AAA-4B92-B4CF-2A2011FC2BC2}" type="presOf" srcId="{BEDAA64E-6104-4119-9471-262721A873C0}" destId="{3FD28B7C-BADA-4A4C-AE04-14F9CDDA144E}" srcOrd="0" destOrd="0" presId="urn:microsoft.com/office/officeart/2005/8/layout/vList2"/>
    <dgm:cxn modelId="{879D595C-AFCF-4EEE-AE1A-12E977F47D7C}" type="presOf" srcId="{F4B91C18-DF83-4D96-A784-635AA4C7619A}" destId="{18FAEE78-E96C-450E-A8A9-93C4E158BEF8}" srcOrd="0" destOrd="0" presId="urn:microsoft.com/office/officeart/2005/8/layout/vList2"/>
    <dgm:cxn modelId="{BF5CBE5C-DEC0-4753-8A30-064216F7162C}" type="presOf" srcId="{39F1C889-AF45-4E54-9C8E-E459DCFCE15C}" destId="{A3EB885E-4409-424B-9630-63EAB85EBA47}" srcOrd="0" destOrd="0" presId="urn:microsoft.com/office/officeart/2005/8/layout/vList2"/>
    <dgm:cxn modelId="{7D6B3442-2AC0-48E7-8E64-9314E52FD4AD}" type="presOf" srcId="{77F6B52A-8FA7-40EF-9720-90D24C3788EA}" destId="{C27A25C8-8EEF-4D94-BA1B-4495F50EBD8A}" srcOrd="0" destOrd="0" presId="urn:microsoft.com/office/officeart/2005/8/layout/vList2"/>
    <dgm:cxn modelId="{EC5E7666-7868-4AB0-B696-7AAC62D91975}" srcId="{BE346D49-8936-4CBF-A992-834CCDA4E215}" destId="{4D650729-B020-489E-9C83-E76970843B15}" srcOrd="29" destOrd="0" parTransId="{B6BF30D4-A920-4646-AE33-1C1948EDFDC6}" sibTransId="{97333AD3-4C8A-4CEF-A619-D97BCD1634F6}"/>
    <dgm:cxn modelId="{FE4F5B68-ED5A-4161-AE25-BE20BF1DF452}" type="presOf" srcId="{83F33B96-437C-4943-A89B-4F57950C420A}" destId="{81D29B09-8203-49F8-B8C1-ADD39A960A4D}" srcOrd="0" destOrd="0" presId="urn:microsoft.com/office/officeart/2005/8/layout/vList2"/>
    <dgm:cxn modelId="{AD46AD49-7FDA-49FF-BA72-0465DEDFB461}" type="presOf" srcId="{CAEE36EA-396B-42E4-BC21-D841C3DE5F8A}" destId="{39B50798-B05A-4E91-ADEE-A0F3859D833A}" srcOrd="0" destOrd="0" presId="urn:microsoft.com/office/officeart/2005/8/layout/vList2"/>
    <dgm:cxn modelId="{36D8294B-49BA-4777-8D30-434AA3AEF9E5}" type="presOf" srcId="{2FBBB1B9-7E93-4F8A-9641-3E6A0782F057}" destId="{D2827767-1F75-46A1-8A75-D48244E45EB0}" srcOrd="0" destOrd="0" presId="urn:microsoft.com/office/officeart/2005/8/layout/vList2"/>
    <dgm:cxn modelId="{7EC98E6B-6F43-4FAE-8E00-DE90B1EF0FAD}" type="presOf" srcId="{5CEC0E3B-17F8-4378-9CF1-7E41DBE1778A}" destId="{FE694CB0-0B58-4562-BE1D-38840F96BAE7}" srcOrd="0" destOrd="0" presId="urn:microsoft.com/office/officeart/2005/8/layout/vList2"/>
    <dgm:cxn modelId="{52BC0E4C-385B-41F2-A681-4ED8B662A9F0}" srcId="{BE346D49-8936-4CBF-A992-834CCDA4E215}" destId="{39F1C889-AF45-4E54-9C8E-E459DCFCE15C}" srcOrd="22" destOrd="0" parTransId="{7D32B767-91F6-4069-9532-C348AF3FA640}" sibTransId="{418A2F10-24E8-476D-9C71-8E80B4E69976}"/>
    <dgm:cxn modelId="{67A25B6C-8B45-4252-AD7F-8B9278F494A5}" type="presOf" srcId="{7427F0F9-EA92-47EC-8D88-6F267B976D84}" destId="{1349CB6F-746C-40DE-B1D9-ACB85AA0BB47}" srcOrd="0" destOrd="0" presId="urn:microsoft.com/office/officeart/2005/8/layout/vList2"/>
    <dgm:cxn modelId="{A423574F-CDD1-4B18-B758-3EF17B8B87F4}" srcId="{BE346D49-8936-4CBF-A992-834CCDA4E215}" destId="{646D4FAD-2738-4AEF-92FA-FB6AA2CD9568}" srcOrd="24" destOrd="0" parTransId="{3EA60C26-DB1C-41CC-8597-BC948865E1EC}" sibTransId="{C4BB4B62-E26F-4317-9079-E9E9F473E038}"/>
    <dgm:cxn modelId="{120E994F-77ED-4BE0-BFAA-AB1A17324930}" type="presOf" srcId="{4D650729-B020-489E-9C83-E76970843B15}" destId="{206316E1-2F88-42EE-BA52-99AE01F8F03B}" srcOrd="0" destOrd="0" presId="urn:microsoft.com/office/officeart/2005/8/layout/vList2"/>
    <dgm:cxn modelId="{19717E70-38F3-4E88-96C8-B37B8B35C05C}" srcId="{BE346D49-8936-4CBF-A992-834CCDA4E215}" destId="{94B9459C-6777-459F-BE41-CF2BB9EEA533}" srcOrd="11" destOrd="0" parTransId="{3F891560-AD4D-4B73-B27B-5EFE53221D97}" sibTransId="{C4B90FA7-5168-44AD-AF33-FC3514321E91}"/>
    <dgm:cxn modelId="{029B8970-5E73-4DD3-8C0D-41CE4BCA61B1}" type="presOf" srcId="{D419DADE-F10C-4528-82B5-7692F79D238F}" destId="{6420826B-5447-4100-A06A-AD934BC22F80}" srcOrd="0" destOrd="0" presId="urn:microsoft.com/office/officeart/2005/8/layout/vList2"/>
    <dgm:cxn modelId="{20FAD471-6EB9-490F-894C-0C712A6AF932}" type="presOf" srcId="{3C696CC8-6C21-403C-8C12-81A34305373D}" destId="{63B86D5C-2E2D-4C6F-97B0-3568BF9D1437}" srcOrd="0" destOrd="0" presId="urn:microsoft.com/office/officeart/2005/8/layout/vList2"/>
    <dgm:cxn modelId="{6BC11F72-7D22-4C54-BC0B-E472A8A6967C}" srcId="{BE346D49-8936-4CBF-A992-834CCDA4E215}" destId="{C439FDB5-44D2-4F6A-94D6-FEAD032FA5E3}" srcOrd="8" destOrd="0" parTransId="{7160A286-031A-44EB-A796-D26B81C49B39}" sibTransId="{651243D2-1E4B-48CB-A87B-835F510F8AD1}"/>
    <dgm:cxn modelId="{41FE3852-023A-461F-A4A7-94B45818909F}" srcId="{BE346D49-8936-4CBF-A992-834CCDA4E215}" destId="{8BE82B57-BBEC-43F0-AC2D-4D6CC800EA4D}" srcOrd="32" destOrd="0" parTransId="{D4650BAE-D045-46A6-BD0A-3618C51A0BA6}" sibTransId="{04BA89A0-08A4-49AA-B4A1-A7FFA51A0F99}"/>
    <dgm:cxn modelId="{4C76D555-3BB8-4024-8238-C7537CA5A641}" srcId="{BE346D49-8936-4CBF-A992-834CCDA4E215}" destId="{E296C9DA-07DF-46BF-89F8-B1496BEF8459}" srcOrd="23" destOrd="0" parTransId="{C66FC097-CEF0-4610-91AE-86476D569BC8}" sibTransId="{77FD5C64-DDCF-4A18-9ED6-F7A338BEAE50}"/>
    <dgm:cxn modelId="{47FC2356-74E8-432E-BAB7-058F350A7CD5}" srcId="{BE346D49-8936-4CBF-A992-834CCDA4E215}" destId="{053ACE68-8855-44A4-A97A-F9DD2549D75F}" srcOrd="14" destOrd="0" parTransId="{2D48C712-1A65-4F03-BE1C-A1AEAD65D438}" sibTransId="{2C9BCD5F-A6E2-44E3-8E38-48B863CB3D9F}"/>
    <dgm:cxn modelId="{A20A6D77-8B73-4D72-BF29-441840DAAC8C}" type="presOf" srcId="{66BA34CA-926A-4A23-8351-0A1878C57340}" destId="{61C318CC-7602-4CAE-9247-75B8870EB34A}" srcOrd="0" destOrd="0" presId="urn:microsoft.com/office/officeart/2005/8/layout/vList2"/>
    <dgm:cxn modelId="{D686B458-868E-4114-BCAF-8DB9BBEB4FE8}" srcId="{BE346D49-8936-4CBF-A992-834CCDA4E215}" destId="{83F33B96-437C-4943-A89B-4F57950C420A}" srcOrd="2" destOrd="0" parTransId="{1EA0561D-32CF-49C5-B2B3-7B8721F3565C}" sibTransId="{0B6AC122-5812-4EB4-B645-6FEF788045E8}"/>
    <dgm:cxn modelId="{63F48179-44C3-4F0F-A1E4-A4F80ADA058A}" srcId="{BE346D49-8936-4CBF-A992-834CCDA4E215}" destId="{A3E7642D-0C74-4B2F-99D6-E92480ADC69B}" srcOrd="40" destOrd="0" parTransId="{59E3926D-8776-4A48-92ED-1E561E1AC485}" sibTransId="{FE940560-A7E0-41BE-A6BF-EF9605161F1C}"/>
    <dgm:cxn modelId="{342C2C7F-1DC1-405F-B8D1-558EE4A7D3E8}" srcId="{BE346D49-8936-4CBF-A992-834CCDA4E215}" destId="{5CEC0E3B-17F8-4378-9CF1-7E41DBE1778A}" srcOrd="7" destOrd="0" parTransId="{1E0F81E9-A888-4DF9-98CA-F558BF089697}" sibTransId="{C4076D06-FA02-4B39-8882-9415C29B4298}"/>
    <dgm:cxn modelId="{2A854E8B-7AF3-4B45-A01E-8F51569CDA59}" type="presOf" srcId="{BEF17CD3-32A4-4486-9FDE-2EFBC6F778CD}" destId="{317F55CD-64BE-4DC2-B664-16533E6723C0}" srcOrd="0" destOrd="0" presId="urn:microsoft.com/office/officeart/2005/8/layout/vList2"/>
    <dgm:cxn modelId="{3A17D78B-E7AB-4258-BE3A-013AAB9BF8AD}" srcId="{BE346D49-8936-4CBF-A992-834CCDA4E215}" destId="{CAEE36EA-396B-42E4-BC21-D841C3DE5F8A}" srcOrd="30" destOrd="0" parTransId="{63D51E8C-D381-4047-9E53-CFDBC1B5D2F5}" sibTransId="{B5F38ADD-3ADA-4415-B572-42544D604365}"/>
    <dgm:cxn modelId="{DD26758C-A438-40DB-AE53-AB8947DDD38A}" srcId="{BE346D49-8936-4CBF-A992-834CCDA4E215}" destId="{2D96612A-FAB2-4D06-A528-2FCB48F56DCE}" srcOrd="15" destOrd="0" parTransId="{02F15435-CE2F-4FCF-9505-145D650E98E1}" sibTransId="{5B6517C2-3A08-4967-9CF4-8AC548B1311C}"/>
    <dgm:cxn modelId="{A4E9A58E-DF7A-463F-A1A5-906B660192B5}" srcId="{BE346D49-8936-4CBF-A992-834CCDA4E215}" destId="{3AC3928C-5893-4F52-99FB-6395DA90F5CD}" srcOrd="37" destOrd="0" parTransId="{17C15EED-75C1-4353-A867-027B13C4C828}" sibTransId="{F9A25F02-C530-4B0C-87D6-B5D2AAC33543}"/>
    <dgm:cxn modelId="{8F5C2A90-2750-44FE-B363-A8D8B114D71F}" type="presOf" srcId="{EB1AE9B1-94FE-42A9-99D2-EBAA78F6505F}" destId="{991AD6B5-E63D-4188-84F6-7EEA12A93F27}" srcOrd="0" destOrd="0" presId="urn:microsoft.com/office/officeart/2005/8/layout/vList2"/>
    <dgm:cxn modelId="{3B8CEC9D-F4F7-4A18-9F9E-8B7F331328DB}" srcId="{BE346D49-8936-4CBF-A992-834CCDA4E215}" destId="{0F237FAE-62BA-4DF1-9AD1-3C2D46D09B4D}" srcOrd="31" destOrd="0" parTransId="{B61F1619-0EE2-4485-9C05-B8CBFB84D399}" sibTransId="{FF935883-E700-4559-8F8E-376C9CDB045A}"/>
    <dgm:cxn modelId="{1069A09E-4795-4FA4-99AB-BC6B2B75DFBA}" srcId="{BE346D49-8936-4CBF-A992-834CCDA4E215}" destId="{0929538F-3D60-4CD2-8D54-6A9287420260}" srcOrd="25" destOrd="0" parTransId="{563E21E0-0B72-407E-9C51-E99FF8FD9FC1}" sibTransId="{06A288A2-398C-49E5-A1E1-A9A3D384EB3E}"/>
    <dgm:cxn modelId="{26D5669F-5989-44C9-956A-76D559553700}" srcId="{BE346D49-8936-4CBF-A992-834CCDA4E215}" destId="{BEF17CD3-32A4-4486-9FDE-2EFBC6F778CD}" srcOrd="38" destOrd="0" parTransId="{4934D0C8-7A42-4AD6-900B-17481B95529F}" sibTransId="{B880F9BB-57AB-4335-82DE-0B7A8B158AD3}"/>
    <dgm:cxn modelId="{57EDB89F-6490-427F-9A8F-040DB5B175E6}" type="presOf" srcId="{FC283A9C-F4EA-45DD-B63C-F0ED6386EF9E}" destId="{6C29F030-6523-4454-AE38-25D4F91AE47D}" srcOrd="0" destOrd="0" presId="urn:microsoft.com/office/officeart/2005/8/layout/vList2"/>
    <dgm:cxn modelId="{6ED2A3A2-8DB2-4724-83CC-EA45769FA731}" srcId="{BE346D49-8936-4CBF-A992-834CCDA4E215}" destId="{55F3EEB5-8B3C-42E2-B36E-3D11A4689207}" srcOrd="9" destOrd="0" parTransId="{03D9974A-E310-499B-AB2C-ECE7A733E1DE}" sibTransId="{5F5F8D36-593A-46FE-B50A-A4D2EB1D59C9}"/>
    <dgm:cxn modelId="{57507FA8-F2C3-46BB-BA25-4162E8816A29}" type="presOf" srcId="{308B32B7-495D-4F8C-B229-885EE32AD752}" destId="{473FD869-1A75-4472-8E5F-982C1D4F9777}" srcOrd="0" destOrd="0" presId="urn:microsoft.com/office/officeart/2005/8/layout/vList2"/>
    <dgm:cxn modelId="{A55EE5AB-29D4-43B2-A361-8107C1EA0586}" srcId="{BE346D49-8936-4CBF-A992-834CCDA4E215}" destId="{2FBBB1B9-7E93-4F8A-9641-3E6A0782F057}" srcOrd="33" destOrd="0" parTransId="{C0A91137-416B-4D61-8C00-286C86F63357}" sibTransId="{441AD85D-9D40-44AE-910A-8CF9F7119A17}"/>
    <dgm:cxn modelId="{7A62C8B2-6E40-47FD-97A9-11E67D2F7B53}" srcId="{BE346D49-8936-4CBF-A992-834CCDA4E215}" destId="{AE3CA412-760B-4A0C-8091-24823C7C8D53}" srcOrd="20" destOrd="0" parTransId="{2CA03C8D-7D62-4EC9-89F1-A24C04251F26}" sibTransId="{5EB85FE6-05F9-46AD-9335-ED2828466FF7}"/>
    <dgm:cxn modelId="{DF5FFEB3-CB1A-41B6-B05C-D2A893C22CD2}" type="presOf" srcId="{EB6BE58B-B31B-494E-B935-F93E07400944}" destId="{CE2CBF31-E4EA-4C40-AF05-941ABCF0B444}" srcOrd="0" destOrd="0" presId="urn:microsoft.com/office/officeart/2005/8/layout/vList2"/>
    <dgm:cxn modelId="{A5A9D0B6-40CA-4C76-9FA8-E8179E41F548}" type="presOf" srcId="{90614B9A-C051-4706-9E26-CAD2EDAB0810}" destId="{8C2A3E12-F083-4F25-9E88-71DEA0A0DB6E}" srcOrd="0" destOrd="0" presId="urn:microsoft.com/office/officeart/2005/8/layout/vList2"/>
    <dgm:cxn modelId="{6FB73FBB-B83E-415D-A859-A3AC8F7B0891}" srcId="{BE346D49-8936-4CBF-A992-834CCDA4E215}" destId="{BE9B3330-93E1-452A-AAD7-F6A9604BCED1}" srcOrd="10" destOrd="0" parTransId="{66FC8092-504C-4522-9DFA-96C88A503277}" sibTransId="{3A7598DF-D08D-48E0-BF90-B335D40A08B4}"/>
    <dgm:cxn modelId="{97C9B4BD-A3D2-4479-A6A9-DA320176AFF6}" type="presOf" srcId="{AE3CA412-760B-4A0C-8091-24823C7C8D53}" destId="{94C116BE-77F7-401A-9906-CADB74CD3247}" srcOrd="0" destOrd="0" presId="urn:microsoft.com/office/officeart/2005/8/layout/vList2"/>
    <dgm:cxn modelId="{9296D8BE-F370-47D5-B7B8-3F92A4F61B75}" srcId="{BE346D49-8936-4CBF-A992-834CCDA4E215}" destId="{90614B9A-C051-4706-9E26-CAD2EDAB0810}" srcOrd="21" destOrd="0" parTransId="{D2B6B249-07F7-4AF4-8991-0DB113325108}" sibTransId="{4BFE423B-9E3F-4A91-939E-B3D9CE2B58E0}"/>
    <dgm:cxn modelId="{D28C71BF-8F99-44AD-A6C0-4A8780467B46}" type="presOf" srcId="{385574A7-7C18-4B9D-8D55-160C57CF9906}" destId="{7D316AE3-B7FA-4C02-A05C-E642EF7DC0EC}" srcOrd="0" destOrd="0" presId="urn:microsoft.com/office/officeart/2005/8/layout/vList2"/>
    <dgm:cxn modelId="{40A572C4-2767-4F8A-8763-9833B38D426A}" srcId="{BE346D49-8936-4CBF-A992-834CCDA4E215}" destId="{F4B91C18-DF83-4D96-A784-635AA4C7619A}" srcOrd="5" destOrd="0" parTransId="{B6B31F76-5EA9-4871-B70D-AAC10CF9A410}" sibTransId="{95338FDA-B5BF-4C01-83D2-A48FB8958967}"/>
    <dgm:cxn modelId="{259FCBC5-0608-4CE9-A3DD-390F5E6F9A4E}" type="presOf" srcId="{55F3EEB5-8B3C-42E2-B36E-3D11A4689207}" destId="{C24DCA55-A034-441D-98F6-B944333BF4EE}" srcOrd="0" destOrd="0" presId="urn:microsoft.com/office/officeart/2005/8/layout/vList2"/>
    <dgm:cxn modelId="{0564EBC6-805A-4F38-82C8-01C6642ABDCC}" srcId="{BE346D49-8936-4CBF-A992-834CCDA4E215}" destId="{EAF90DDE-0FC3-42BF-9243-B8DE840D1B26}" srcOrd="35" destOrd="0" parTransId="{646F07D8-1DD8-45F7-95CB-97DDBF07682E}" sibTransId="{6A7C5056-BBA2-4190-8CE8-993470B63228}"/>
    <dgm:cxn modelId="{F0D659C9-D3B9-49E5-B427-DBDAE8D3D1A8}" type="presOf" srcId="{79BD7A8B-5EFD-49EC-87CF-3B57C70480C9}" destId="{807FED11-78FD-43BB-AD44-B953EBF04FF7}" srcOrd="0" destOrd="0" presId="urn:microsoft.com/office/officeart/2005/8/layout/vList2"/>
    <dgm:cxn modelId="{027639CA-6B91-4388-9970-5328B86A1A18}" type="presOf" srcId="{0929538F-3D60-4CD2-8D54-6A9287420260}" destId="{214A2C66-1B05-43B0-8F23-74DD7C53E4AF}" srcOrd="0" destOrd="0" presId="urn:microsoft.com/office/officeart/2005/8/layout/vList2"/>
    <dgm:cxn modelId="{E1337FCB-87AA-4F61-B380-D79808D0F27D}" type="presOf" srcId="{94B9459C-6777-459F-BE41-CF2BB9EEA533}" destId="{43665935-CB26-40C4-9144-608A1AC5B6CC}" srcOrd="0" destOrd="0" presId="urn:microsoft.com/office/officeart/2005/8/layout/vList2"/>
    <dgm:cxn modelId="{AFCA1FCF-DBAA-46FD-8943-0F2FAE1E1E4A}" srcId="{BE346D49-8936-4CBF-A992-834CCDA4E215}" destId="{EB6BE58B-B31B-494E-B935-F93E07400944}" srcOrd="28" destOrd="0" parTransId="{52E8EDDA-B253-4BB5-A35E-9B1B779A35FD}" sibTransId="{0CCF3014-B1AF-4C94-A11B-A8523765AA31}"/>
    <dgm:cxn modelId="{88DAB6CF-26D2-44C0-BDA4-140A99442916}" type="presOf" srcId="{70300582-F2B8-4A74-B6AF-7B5C6E936091}" destId="{3914234E-C1BD-4111-8D5D-8E225CFF5A88}" srcOrd="0" destOrd="0" presId="urn:microsoft.com/office/officeart/2005/8/layout/vList2"/>
    <dgm:cxn modelId="{21843FD1-0FAD-48CB-AF18-20B6AFE08917}" type="presOf" srcId="{2D96612A-FAB2-4D06-A528-2FCB48F56DCE}" destId="{CBBCCCE0-8235-45C5-B1CF-C963BF5D5B96}" srcOrd="0" destOrd="0" presId="urn:microsoft.com/office/officeart/2005/8/layout/vList2"/>
    <dgm:cxn modelId="{F33895D1-DB03-41A6-A8A4-C6902D236E05}" srcId="{BE346D49-8936-4CBF-A992-834CCDA4E215}" destId="{D419DADE-F10C-4528-82B5-7692F79D238F}" srcOrd="18" destOrd="0" parTransId="{6EC90334-0258-412A-B977-5FC0208F017B}" sibTransId="{3F2DF124-1784-45BB-8BE8-44FC31425C2E}"/>
    <dgm:cxn modelId="{F59525D2-6C66-4281-AA52-470159F73063}" type="presOf" srcId="{2AC3F2D4-B1C8-4FAC-B77C-207DA23434BC}" destId="{C27AD265-86D0-4EA0-8674-FCFC3076E978}" srcOrd="0" destOrd="0" presId="urn:microsoft.com/office/officeart/2005/8/layout/vList2"/>
    <dgm:cxn modelId="{DD43BEE0-7459-4CEA-AD83-855FE8CE4346}" type="presOf" srcId="{A3E7642D-0C74-4B2F-99D6-E92480ADC69B}" destId="{2E4D8DE1-71EB-4119-BE0A-FF96D3946CA7}" srcOrd="0" destOrd="0" presId="urn:microsoft.com/office/officeart/2005/8/layout/vList2"/>
    <dgm:cxn modelId="{99C5F3E6-8484-4B1D-9103-4D071E8E58B4}" srcId="{BE346D49-8936-4CBF-A992-834CCDA4E215}" destId="{79BD7A8B-5EFD-49EC-87CF-3B57C70480C9}" srcOrd="36" destOrd="0" parTransId="{0D50EB5C-BF90-4969-AC02-CFA5A7C4E214}" sibTransId="{55380447-F527-41C2-A3FE-610E92F219AB}"/>
    <dgm:cxn modelId="{0E933EEA-7DA1-4588-9601-B333E8EA4DF4}" srcId="{BE346D49-8936-4CBF-A992-834CCDA4E215}" destId="{EB1AE9B1-94FE-42A9-99D2-EBAA78F6505F}" srcOrd="0" destOrd="0" parTransId="{CAA6B80C-631A-48A0-988A-D709E35DCA80}" sibTransId="{E423672E-B5C8-4F35-B14B-0FAD0B68B742}"/>
    <dgm:cxn modelId="{8095AFEC-332E-47E3-BE29-24EF05B7E327}" type="presOf" srcId="{0F237FAE-62BA-4DF1-9AD1-3C2D46D09B4D}" destId="{5BDB1F4A-5FC6-43BB-9C7D-2EE8F9BED586}" srcOrd="0" destOrd="0" presId="urn:microsoft.com/office/officeart/2005/8/layout/vList2"/>
    <dgm:cxn modelId="{4F33DEF0-612F-4670-89BE-00B33136F230}" type="presOf" srcId="{F6798FA0-1547-447F-B6B3-5DC61E708225}" destId="{50829C82-097E-45BF-BA2C-67A7E5D0706B}" srcOrd="0" destOrd="0" presId="urn:microsoft.com/office/officeart/2005/8/layout/vList2"/>
    <dgm:cxn modelId="{574B84F6-86E1-4C14-9EA2-779442AB9B97}" srcId="{BE346D49-8936-4CBF-A992-834CCDA4E215}" destId="{2397CB4B-A061-42E7-8D02-AA3126C2489E}" srcOrd="17" destOrd="0" parTransId="{10105EC4-2531-47A5-B7C1-014D2434418F}" sibTransId="{F0DF4142-88A3-46EF-AFC2-869498FF1A3E}"/>
    <dgm:cxn modelId="{7D614DFA-9946-4798-AFC8-C23B2F3A5F3E}" type="presOf" srcId="{E296C9DA-07DF-46BF-89F8-B1496BEF8459}" destId="{0245DE14-1392-442C-9FB0-42631F4E9481}" srcOrd="0" destOrd="0" presId="urn:microsoft.com/office/officeart/2005/8/layout/vList2"/>
    <dgm:cxn modelId="{149467FC-4DF2-485A-BEE1-7C635DE47C68}" srcId="{BE346D49-8936-4CBF-A992-834CCDA4E215}" destId="{F6798FA0-1547-447F-B6B3-5DC61E708225}" srcOrd="3" destOrd="0" parTransId="{D73099C7-FB46-4C01-9898-E52659EE552B}" sibTransId="{C264176F-6115-450E-89C3-9CFB265F8EAA}"/>
    <dgm:cxn modelId="{AF7A79BF-0393-4685-8C1B-426E7393C045}" type="presParOf" srcId="{A745548A-9B81-4A8C-A048-31C3957045CE}" destId="{991AD6B5-E63D-4188-84F6-7EEA12A93F27}" srcOrd="0" destOrd="0" presId="urn:microsoft.com/office/officeart/2005/8/layout/vList2"/>
    <dgm:cxn modelId="{D023E38C-65B7-4E5E-92F3-F249C130EAEA}" type="presParOf" srcId="{A745548A-9B81-4A8C-A048-31C3957045CE}" destId="{B79BAAB8-DE92-48AE-A27C-CF92BE52801A}" srcOrd="1" destOrd="0" presId="urn:microsoft.com/office/officeart/2005/8/layout/vList2"/>
    <dgm:cxn modelId="{89DC8C76-83D8-4321-9A23-430A7BA151FF}" type="presParOf" srcId="{A745548A-9B81-4A8C-A048-31C3957045CE}" destId="{61C318CC-7602-4CAE-9247-75B8870EB34A}" srcOrd="2" destOrd="0" presId="urn:microsoft.com/office/officeart/2005/8/layout/vList2"/>
    <dgm:cxn modelId="{EF61A565-4190-438B-8A51-D244B0BF0F5B}" type="presParOf" srcId="{A745548A-9B81-4A8C-A048-31C3957045CE}" destId="{90147D8D-1B9D-47F2-AE81-E148A867B87A}" srcOrd="3" destOrd="0" presId="urn:microsoft.com/office/officeart/2005/8/layout/vList2"/>
    <dgm:cxn modelId="{0D7C1552-55A2-4D27-8001-59C32A42A11C}" type="presParOf" srcId="{A745548A-9B81-4A8C-A048-31C3957045CE}" destId="{81D29B09-8203-49F8-B8C1-ADD39A960A4D}" srcOrd="4" destOrd="0" presId="urn:microsoft.com/office/officeart/2005/8/layout/vList2"/>
    <dgm:cxn modelId="{FB3E71C6-F6A3-468E-A553-18020499FD36}" type="presParOf" srcId="{A745548A-9B81-4A8C-A048-31C3957045CE}" destId="{4AFC9416-7A95-40D3-894D-02F0FB3DD977}" srcOrd="5" destOrd="0" presId="urn:microsoft.com/office/officeart/2005/8/layout/vList2"/>
    <dgm:cxn modelId="{0495A21B-BCAB-49EF-9C58-23AC96E8A135}" type="presParOf" srcId="{A745548A-9B81-4A8C-A048-31C3957045CE}" destId="{50829C82-097E-45BF-BA2C-67A7E5D0706B}" srcOrd="6" destOrd="0" presId="urn:microsoft.com/office/officeart/2005/8/layout/vList2"/>
    <dgm:cxn modelId="{2798A446-41CB-4738-A1A7-08F5351A5D04}" type="presParOf" srcId="{A745548A-9B81-4A8C-A048-31C3957045CE}" destId="{B89081F7-3100-41A9-92CE-ECDD00F678A1}" srcOrd="7" destOrd="0" presId="urn:microsoft.com/office/officeart/2005/8/layout/vList2"/>
    <dgm:cxn modelId="{8A1A1D2D-98B5-4F3B-9CCA-E2D22143C782}" type="presParOf" srcId="{A745548A-9B81-4A8C-A048-31C3957045CE}" destId="{F0843299-C1EE-413E-A3FA-EE252FE8F0CB}" srcOrd="8" destOrd="0" presId="urn:microsoft.com/office/officeart/2005/8/layout/vList2"/>
    <dgm:cxn modelId="{2C1C877B-EFDB-456B-8948-A90FABF0B968}" type="presParOf" srcId="{A745548A-9B81-4A8C-A048-31C3957045CE}" destId="{02EAD9E3-05A3-400A-9E7A-218BA6E9AA94}" srcOrd="9" destOrd="0" presId="urn:microsoft.com/office/officeart/2005/8/layout/vList2"/>
    <dgm:cxn modelId="{829ABEA0-95EF-44F5-9AE0-E1578AEEDD03}" type="presParOf" srcId="{A745548A-9B81-4A8C-A048-31C3957045CE}" destId="{18FAEE78-E96C-450E-A8A9-93C4E158BEF8}" srcOrd="10" destOrd="0" presId="urn:microsoft.com/office/officeart/2005/8/layout/vList2"/>
    <dgm:cxn modelId="{F307794D-09A5-48D3-8783-FFC89F6A1187}" type="presParOf" srcId="{A745548A-9B81-4A8C-A048-31C3957045CE}" destId="{A62DD945-D035-4E34-9014-531CD76CCC49}" srcOrd="11" destOrd="0" presId="urn:microsoft.com/office/officeart/2005/8/layout/vList2"/>
    <dgm:cxn modelId="{224C2F59-2EA8-4B8D-93A6-B7797B4B4F36}" type="presParOf" srcId="{A745548A-9B81-4A8C-A048-31C3957045CE}" destId="{3FD28B7C-BADA-4A4C-AE04-14F9CDDA144E}" srcOrd="12" destOrd="0" presId="urn:microsoft.com/office/officeart/2005/8/layout/vList2"/>
    <dgm:cxn modelId="{00491659-1F24-4B26-BF39-53CB0A475D5E}" type="presParOf" srcId="{A745548A-9B81-4A8C-A048-31C3957045CE}" destId="{5B24511F-49FB-4DA7-8BC5-581F217BE910}" srcOrd="13" destOrd="0" presId="urn:microsoft.com/office/officeart/2005/8/layout/vList2"/>
    <dgm:cxn modelId="{74822D1B-38BE-47EB-8EBB-DD45B64EC2E3}" type="presParOf" srcId="{A745548A-9B81-4A8C-A048-31C3957045CE}" destId="{FE694CB0-0B58-4562-BE1D-38840F96BAE7}" srcOrd="14" destOrd="0" presId="urn:microsoft.com/office/officeart/2005/8/layout/vList2"/>
    <dgm:cxn modelId="{49352E71-8487-4B7E-AE6B-A808D374EE03}" type="presParOf" srcId="{A745548A-9B81-4A8C-A048-31C3957045CE}" destId="{6907FCFD-E109-498E-91EC-110172827AC6}" srcOrd="15" destOrd="0" presId="urn:microsoft.com/office/officeart/2005/8/layout/vList2"/>
    <dgm:cxn modelId="{FA444750-3E99-47FF-9833-6D6942AA9F9B}" type="presParOf" srcId="{A745548A-9B81-4A8C-A048-31C3957045CE}" destId="{6C47B3AB-6EBB-46B5-88A8-A3321CA612EB}" srcOrd="16" destOrd="0" presId="urn:microsoft.com/office/officeart/2005/8/layout/vList2"/>
    <dgm:cxn modelId="{BCE35E07-121B-4625-A99E-46FE6F3E3BEA}" type="presParOf" srcId="{A745548A-9B81-4A8C-A048-31C3957045CE}" destId="{FFDF6F69-35B3-43AE-B45B-453060BD827F}" srcOrd="17" destOrd="0" presId="urn:microsoft.com/office/officeart/2005/8/layout/vList2"/>
    <dgm:cxn modelId="{867CB8D8-1186-4D54-93EF-871E7C8A7651}" type="presParOf" srcId="{A745548A-9B81-4A8C-A048-31C3957045CE}" destId="{C24DCA55-A034-441D-98F6-B944333BF4EE}" srcOrd="18" destOrd="0" presId="urn:microsoft.com/office/officeart/2005/8/layout/vList2"/>
    <dgm:cxn modelId="{C4E89BE2-2063-4665-904A-C42B5D7E2C79}" type="presParOf" srcId="{A745548A-9B81-4A8C-A048-31C3957045CE}" destId="{2B475BDA-65A8-4415-B41A-D85B57D77A2A}" srcOrd="19" destOrd="0" presId="urn:microsoft.com/office/officeart/2005/8/layout/vList2"/>
    <dgm:cxn modelId="{C359BC3E-8495-48CC-AC02-DB3684C2C740}" type="presParOf" srcId="{A745548A-9B81-4A8C-A048-31C3957045CE}" destId="{F0CE7E91-E686-4061-A9C3-7D29C523BA8E}" srcOrd="20" destOrd="0" presId="urn:microsoft.com/office/officeart/2005/8/layout/vList2"/>
    <dgm:cxn modelId="{828FF1AE-EA3A-47B1-8EA4-7E84D623AE30}" type="presParOf" srcId="{A745548A-9B81-4A8C-A048-31C3957045CE}" destId="{1C4CB197-0BC4-483E-A126-390C0EA72D57}" srcOrd="21" destOrd="0" presId="urn:microsoft.com/office/officeart/2005/8/layout/vList2"/>
    <dgm:cxn modelId="{392B16F1-3ADE-47EB-9026-FB8EA051DE44}" type="presParOf" srcId="{A745548A-9B81-4A8C-A048-31C3957045CE}" destId="{43665935-CB26-40C4-9144-608A1AC5B6CC}" srcOrd="22" destOrd="0" presId="urn:microsoft.com/office/officeart/2005/8/layout/vList2"/>
    <dgm:cxn modelId="{327CC144-D7C3-4E48-9D04-28E88C1B161B}" type="presParOf" srcId="{A745548A-9B81-4A8C-A048-31C3957045CE}" destId="{29FF5C7A-C10C-4D72-A52F-3C17BCCFEDA7}" srcOrd="23" destOrd="0" presId="urn:microsoft.com/office/officeart/2005/8/layout/vList2"/>
    <dgm:cxn modelId="{9462C1D1-9E39-4799-BEB0-21187DC1CD34}" type="presParOf" srcId="{A745548A-9B81-4A8C-A048-31C3957045CE}" destId="{7D316AE3-B7FA-4C02-A05C-E642EF7DC0EC}" srcOrd="24" destOrd="0" presId="urn:microsoft.com/office/officeart/2005/8/layout/vList2"/>
    <dgm:cxn modelId="{F2A1F3FA-2330-44C7-997A-16413FCFEDDC}" type="presParOf" srcId="{A745548A-9B81-4A8C-A048-31C3957045CE}" destId="{EE9BD733-2D0A-4985-9A1C-62F419CEB5C0}" srcOrd="25" destOrd="0" presId="urn:microsoft.com/office/officeart/2005/8/layout/vList2"/>
    <dgm:cxn modelId="{E2E816DC-56EE-49BE-837A-E4CD6DEE107D}" type="presParOf" srcId="{A745548A-9B81-4A8C-A048-31C3957045CE}" destId="{C27A25C8-8EEF-4D94-BA1B-4495F50EBD8A}" srcOrd="26" destOrd="0" presId="urn:microsoft.com/office/officeart/2005/8/layout/vList2"/>
    <dgm:cxn modelId="{29F01FAC-44A6-49E5-988F-6E105465A386}" type="presParOf" srcId="{A745548A-9B81-4A8C-A048-31C3957045CE}" destId="{A1389751-074A-4192-AD82-CC3D6305F321}" srcOrd="27" destOrd="0" presId="urn:microsoft.com/office/officeart/2005/8/layout/vList2"/>
    <dgm:cxn modelId="{B030353F-193F-4FE6-9E6C-1BB64E107FAA}" type="presParOf" srcId="{A745548A-9B81-4A8C-A048-31C3957045CE}" destId="{C93E5D5E-6A34-4AA3-AD66-5396A2BB47C2}" srcOrd="28" destOrd="0" presId="urn:microsoft.com/office/officeart/2005/8/layout/vList2"/>
    <dgm:cxn modelId="{F7A3F5E9-6108-4C2C-86A0-5453294C2F78}" type="presParOf" srcId="{A745548A-9B81-4A8C-A048-31C3957045CE}" destId="{AEB352D9-F83A-4D57-BAA5-E9FA42295161}" srcOrd="29" destOrd="0" presId="urn:microsoft.com/office/officeart/2005/8/layout/vList2"/>
    <dgm:cxn modelId="{576A8607-138B-4F62-9848-71A1D3449F3A}" type="presParOf" srcId="{A745548A-9B81-4A8C-A048-31C3957045CE}" destId="{CBBCCCE0-8235-45C5-B1CF-C963BF5D5B96}" srcOrd="30" destOrd="0" presId="urn:microsoft.com/office/officeart/2005/8/layout/vList2"/>
    <dgm:cxn modelId="{0E5D0634-D88A-4490-8B08-FE866CC1D46C}" type="presParOf" srcId="{A745548A-9B81-4A8C-A048-31C3957045CE}" destId="{805C88AD-28E5-49A6-B0BA-41A53E233AE6}" srcOrd="31" destOrd="0" presId="urn:microsoft.com/office/officeart/2005/8/layout/vList2"/>
    <dgm:cxn modelId="{0599C5C1-B1D5-499B-AD8C-C131CC972B05}" type="presParOf" srcId="{A745548A-9B81-4A8C-A048-31C3957045CE}" destId="{C27AD265-86D0-4EA0-8674-FCFC3076E978}" srcOrd="32" destOrd="0" presId="urn:microsoft.com/office/officeart/2005/8/layout/vList2"/>
    <dgm:cxn modelId="{7C5E25B7-0389-4E8F-B7AC-B6EB6E572E25}" type="presParOf" srcId="{A745548A-9B81-4A8C-A048-31C3957045CE}" destId="{393F068F-01BC-4409-A812-5C7295D93951}" srcOrd="33" destOrd="0" presId="urn:microsoft.com/office/officeart/2005/8/layout/vList2"/>
    <dgm:cxn modelId="{EDFBF913-7F95-4F9F-9245-F44D10F081AA}" type="presParOf" srcId="{A745548A-9B81-4A8C-A048-31C3957045CE}" destId="{889DAD25-FAF4-452D-9815-96668F9959F5}" srcOrd="34" destOrd="0" presId="urn:microsoft.com/office/officeart/2005/8/layout/vList2"/>
    <dgm:cxn modelId="{97315C1B-5CAA-48B5-ADFC-82F3EE7AB754}" type="presParOf" srcId="{A745548A-9B81-4A8C-A048-31C3957045CE}" destId="{D70C95C3-5DB2-4D60-8E13-30D6A1025BCD}" srcOrd="35" destOrd="0" presId="urn:microsoft.com/office/officeart/2005/8/layout/vList2"/>
    <dgm:cxn modelId="{64C38606-493E-4B63-8D9C-5B9D54F1E09D}" type="presParOf" srcId="{A745548A-9B81-4A8C-A048-31C3957045CE}" destId="{6420826B-5447-4100-A06A-AD934BC22F80}" srcOrd="36" destOrd="0" presId="urn:microsoft.com/office/officeart/2005/8/layout/vList2"/>
    <dgm:cxn modelId="{476599A3-0C19-46EB-90B0-4D5185E43787}" type="presParOf" srcId="{A745548A-9B81-4A8C-A048-31C3957045CE}" destId="{5025EB38-4B0B-4D2D-892E-6F03C4A3BF8F}" srcOrd="37" destOrd="0" presId="urn:microsoft.com/office/officeart/2005/8/layout/vList2"/>
    <dgm:cxn modelId="{790BEE88-F084-4626-8E5D-CA015E912359}" type="presParOf" srcId="{A745548A-9B81-4A8C-A048-31C3957045CE}" destId="{3914234E-C1BD-4111-8D5D-8E225CFF5A88}" srcOrd="38" destOrd="0" presId="urn:microsoft.com/office/officeart/2005/8/layout/vList2"/>
    <dgm:cxn modelId="{F6798B57-4731-4844-965C-B7412A72822A}" type="presParOf" srcId="{A745548A-9B81-4A8C-A048-31C3957045CE}" destId="{F7843657-D7E5-42E7-971C-F20B142EB41D}" srcOrd="39" destOrd="0" presId="urn:microsoft.com/office/officeart/2005/8/layout/vList2"/>
    <dgm:cxn modelId="{B42BA285-108D-4FF6-8263-F2989D5E81E8}" type="presParOf" srcId="{A745548A-9B81-4A8C-A048-31C3957045CE}" destId="{94C116BE-77F7-401A-9906-CADB74CD3247}" srcOrd="40" destOrd="0" presId="urn:microsoft.com/office/officeart/2005/8/layout/vList2"/>
    <dgm:cxn modelId="{9127FDC9-CF73-41E5-B67C-06929B537ED6}" type="presParOf" srcId="{A745548A-9B81-4A8C-A048-31C3957045CE}" destId="{336A80BF-9B5A-4964-B4A5-2A20B64D11B7}" srcOrd="41" destOrd="0" presId="urn:microsoft.com/office/officeart/2005/8/layout/vList2"/>
    <dgm:cxn modelId="{020FD5E9-B0FB-408F-9383-A524F92F73E1}" type="presParOf" srcId="{A745548A-9B81-4A8C-A048-31C3957045CE}" destId="{8C2A3E12-F083-4F25-9E88-71DEA0A0DB6E}" srcOrd="42" destOrd="0" presId="urn:microsoft.com/office/officeart/2005/8/layout/vList2"/>
    <dgm:cxn modelId="{A7616FDA-9AFB-4123-98C1-3D03542D9FB1}" type="presParOf" srcId="{A745548A-9B81-4A8C-A048-31C3957045CE}" destId="{7B5D5A20-11A2-4924-9997-9DDE50ED8D82}" srcOrd="43" destOrd="0" presId="urn:microsoft.com/office/officeart/2005/8/layout/vList2"/>
    <dgm:cxn modelId="{FA65CB06-DD00-47A9-9122-735EC9543045}" type="presParOf" srcId="{A745548A-9B81-4A8C-A048-31C3957045CE}" destId="{A3EB885E-4409-424B-9630-63EAB85EBA47}" srcOrd="44" destOrd="0" presId="urn:microsoft.com/office/officeart/2005/8/layout/vList2"/>
    <dgm:cxn modelId="{50BCB030-4456-4B3D-933D-220056412A8A}" type="presParOf" srcId="{A745548A-9B81-4A8C-A048-31C3957045CE}" destId="{DD15E5A9-9892-4C73-80C7-A766A8F61928}" srcOrd="45" destOrd="0" presId="urn:microsoft.com/office/officeart/2005/8/layout/vList2"/>
    <dgm:cxn modelId="{2CA3B2C1-DDB2-443A-B5B8-522CE551B58C}" type="presParOf" srcId="{A745548A-9B81-4A8C-A048-31C3957045CE}" destId="{0245DE14-1392-442C-9FB0-42631F4E9481}" srcOrd="46" destOrd="0" presId="urn:microsoft.com/office/officeart/2005/8/layout/vList2"/>
    <dgm:cxn modelId="{CEC18AD1-9234-4A36-8B25-90224FBEC068}" type="presParOf" srcId="{A745548A-9B81-4A8C-A048-31C3957045CE}" destId="{14C302AC-65AB-4E27-B23A-38D19D3DA1C3}" srcOrd="47" destOrd="0" presId="urn:microsoft.com/office/officeart/2005/8/layout/vList2"/>
    <dgm:cxn modelId="{205BBFEE-20E7-48E6-9043-57392E34BB6D}" type="presParOf" srcId="{A745548A-9B81-4A8C-A048-31C3957045CE}" destId="{780DC2C8-0411-4EEA-B688-9676F4A8CD32}" srcOrd="48" destOrd="0" presId="urn:microsoft.com/office/officeart/2005/8/layout/vList2"/>
    <dgm:cxn modelId="{4DD1A83A-15EF-429B-84BC-7D3AE3F381B1}" type="presParOf" srcId="{A745548A-9B81-4A8C-A048-31C3957045CE}" destId="{548209A8-B614-4049-95D1-DB0C1E27FB1E}" srcOrd="49" destOrd="0" presId="urn:microsoft.com/office/officeart/2005/8/layout/vList2"/>
    <dgm:cxn modelId="{2B316906-74D1-46B9-BE09-CB408BB64F37}" type="presParOf" srcId="{A745548A-9B81-4A8C-A048-31C3957045CE}" destId="{214A2C66-1B05-43B0-8F23-74DD7C53E4AF}" srcOrd="50" destOrd="0" presId="urn:microsoft.com/office/officeart/2005/8/layout/vList2"/>
    <dgm:cxn modelId="{5ADF5F50-9050-493C-B895-7A89A031777C}" type="presParOf" srcId="{A745548A-9B81-4A8C-A048-31C3957045CE}" destId="{E29AEF46-1C49-498A-829D-73072BC38750}" srcOrd="51" destOrd="0" presId="urn:microsoft.com/office/officeart/2005/8/layout/vList2"/>
    <dgm:cxn modelId="{DFB251B6-C2EA-40B5-A9DA-31CC419AFF06}" type="presParOf" srcId="{A745548A-9B81-4A8C-A048-31C3957045CE}" destId="{1349CB6F-746C-40DE-B1D9-ACB85AA0BB47}" srcOrd="52" destOrd="0" presId="urn:microsoft.com/office/officeart/2005/8/layout/vList2"/>
    <dgm:cxn modelId="{D9E131A2-7D69-462B-B23F-684A4F4EB07C}" type="presParOf" srcId="{A745548A-9B81-4A8C-A048-31C3957045CE}" destId="{FA2C602E-A2FD-4AA1-B4BC-47D4BB0E3AFF}" srcOrd="53" destOrd="0" presId="urn:microsoft.com/office/officeart/2005/8/layout/vList2"/>
    <dgm:cxn modelId="{FB8B8200-9FB9-4218-A357-B7D6854E325A}" type="presParOf" srcId="{A745548A-9B81-4A8C-A048-31C3957045CE}" destId="{473FD869-1A75-4472-8E5F-982C1D4F9777}" srcOrd="54" destOrd="0" presId="urn:microsoft.com/office/officeart/2005/8/layout/vList2"/>
    <dgm:cxn modelId="{5C9B9C63-455A-467B-A1F6-4B7D021823C9}" type="presParOf" srcId="{A745548A-9B81-4A8C-A048-31C3957045CE}" destId="{8B341CEC-E57D-4D80-B658-2CF2FA6551E0}" srcOrd="55" destOrd="0" presId="urn:microsoft.com/office/officeart/2005/8/layout/vList2"/>
    <dgm:cxn modelId="{560C63AF-347A-4BA3-AF1C-985DA5609F05}" type="presParOf" srcId="{A745548A-9B81-4A8C-A048-31C3957045CE}" destId="{CE2CBF31-E4EA-4C40-AF05-941ABCF0B444}" srcOrd="56" destOrd="0" presId="urn:microsoft.com/office/officeart/2005/8/layout/vList2"/>
    <dgm:cxn modelId="{DE25B314-BF74-4A23-B300-A5D70EA742FF}" type="presParOf" srcId="{A745548A-9B81-4A8C-A048-31C3957045CE}" destId="{76C716C9-DEB7-4D51-B095-DBC0751067FF}" srcOrd="57" destOrd="0" presId="urn:microsoft.com/office/officeart/2005/8/layout/vList2"/>
    <dgm:cxn modelId="{DD9CDEC7-D35C-4B53-AB0C-02D941BB876B}" type="presParOf" srcId="{A745548A-9B81-4A8C-A048-31C3957045CE}" destId="{206316E1-2F88-42EE-BA52-99AE01F8F03B}" srcOrd="58" destOrd="0" presId="urn:microsoft.com/office/officeart/2005/8/layout/vList2"/>
    <dgm:cxn modelId="{97701D0A-5E6B-4DC1-A16E-798441B66791}" type="presParOf" srcId="{A745548A-9B81-4A8C-A048-31C3957045CE}" destId="{13A6715A-2CC9-4849-96F5-BF8AF05DF2F7}" srcOrd="59" destOrd="0" presId="urn:microsoft.com/office/officeart/2005/8/layout/vList2"/>
    <dgm:cxn modelId="{4F26E94C-1288-4FBD-92CE-36740452D2CC}" type="presParOf" srcId="{A745548A-9B81-4A8C-A048-31C3957045CE}" destId="{39B50798-B05A-4E91-ADEE-A0F3859D833A}" srcOrd="60" destOrd="0" presId="urn:microsoft.com/office/officeart/2005/8/layout/vList2"/>
    <dgm:cxn modelId="{23595AA4-8692-41AE-8179-0E1E335F47F5}" type="presParOf" srcId="{A745548A-9B81-4A8C-A048-31C3957045CE}" destId="{CE369C8A-A70B-4772-B8E3-646E7F651221}" srcOrd="61" destOrd="0" presId="urn:microsoft.com/office/officeart/2005/8/layout/vList2"/>
    <dgm:cxn modelId="{85E0091D-4168-4528-9902-702342A5E8E0}" type="presParOf" srcId="{A745548A-9B81-4A8C-A048-31C3957045CE}" destId="{5BDB1F4A-5FC6-43BB-9C7D-2EE8F9BED586}" srcOrd="62" destOrd="0" presId="urn:microsoft.com/office/officeart/2005/8/layout/vList2"/>
    <dgm:cxn modelId="{A7CF0076-259A-4FDD-B270-CCDB15880519}" type="presParOf" srcId="{A745548A-9B81-4A8C-A048-31C3957045CE}" destId="{57F85934-900A-45F5-9F8F-3B78B9FE8DEC}" srcOrd="63" destOrd="0" presId="urn:microsoft.com/office/officeart/2005/8/layout/vList2"/>
    <dgm:cxn modelId="{383B33A5-6242-41CD-A32B-157B2E989262}" type="presParOf" srcId="{A745548A-9B81-4A8C-A048-31C3957045CE}" destId="{1C8B36F6-E17E-4B78-B1CA-EC2059C22F63}" srcOrd="64" destOrd="0" presId="urn:microsoft.com/office/officeart/2005/8/layout/vList2"/>
    <dgm:cxn modelId="{6471294A-51DF-4D7A-B1A2-2FBAFE902EC3}" type="presParOf" srcId="{A745548A-9B81-4A8C-A048-31C3957045CE}" destId="{55B17199-B2C0-4F72-BE3A-1FAF9D19AA58}" srcOrd="65" destOrd="0" presId="urn:microsoft.com/office/officeart/2005/8/layout/vList2"/>
    <dgm:cxn modelId="{22AA518D-9E82-4E6F-9EFD-2DBA50CF4239}" type="presParOf" srcId="{A745548A-9B81-4A8C-A048-31C3957045CE}" destId="{D2827767-1F75-46A1-8A75-D48244E45EB0}" srcOrd="66" destOrd="0" presId="urn:microsoft.com/office/officeart/2005/8/layout/vList2"/>
    <dgm:cxn modelId="{42F8D4F0-4F5F-4B28-A71C-B90C647FEB4E}" type="presParOf" srcId="{A745548A-9B81-4A8C-A048-31C3957045CE}" destId="{0D8EABA1-2D13-47E2-ADBD-8E7364EF20D0}" srcOrd="67" destOrd="0" presId="urn:microsoft.com/office/officeart/2005/8/layout/vList2"/>
    <dgm:cxn modelId="{61C78703-1539-488C-8FC7-3087BE938B54}" type="presParOf" srcId="{A745548A-9B81-4A8C-A048-31C3957045CE}" destId="{63B86D5C-2E2D-4C6F-97B0-3568BF9D1437}" srcOrd="68" destOrd="0" presId="urn:microsoft.com/office/officeart/2005/8/layout/vList2"/>
    <dgm:cxn modelId="{DBCB3A08-79F6-44C4-A936-90324EDCD0DE}" type="presParOf" srcId="{A745548A-9B81-4A8C-A048-31C3957045CE}" destId="{6275A274-C337-4EDE-A507-E738E394E82D}" srcOrd="69" destOrd="0" presId="urn:microsoft.com/office/officeart/2005/8/layout/vList2"/>
    <dgm:cxn modelId="{3693A304-6445-43AD-96F1-99A2970099CA}" type="presParOf" srcId="{A745548A-9B81-4A8C-A048-31C3957045CE}" destId="{FF016BC3-2612-48AB-A196-C2A888BFC398}" srcOrd="70" destOrd="0" presId="urn:microsoft.com/office/officeart/2005/8/layout/vList2"/>
    <dgm:cxn modelId="{EA04BA46-5D8C-432C-95C8-E2E0A2A8B8E9}" type="presParOf" srcId="{A745548A-9B81-4A8C-A048-31C3957045CE}" destId="{263D9AB2-FA00-4566-AFEF-3537EC2048FB}" srcOrd="71" destOrd="0" presId="urn:microsoft.com/office/officeart/2005/8/layout/vList2"/>
    <dgm:cxn modelId="{95E3E005-A2FA-443B-9ED4-D7A95275FDEF}" type="presParOf" srcId="{A745548A-9B81-4A8C-A048-31C3957045CE}" destId="{807FED11-78FD-43BB-AD44-B953EBF04FF7}" srcOrd="72" destOrd="0" presId="urn:microsoft.com/office/officeart/2005/8/layout/vList2"/>
    <dgm:cxn modelId="{5C21AFDA-9CE9-473A-8B98-1CBE00239196}" type="presParOf" srcId="{A745548A-9B81-4A8C-A048-31C3957045CE}" destId="{A04E61FF-DAAD-4D73-AB65-1982E005405C}" srcOrd="73" destOrd="0" presId="urn:microsoft.com/office/officeart/2005/8/layout/vList2"/>
    <dgm:cxn modelId="{AEC074BD-1F16-40EA-A365-7962C61EAADF}" type="presParOf" srcId="{A745548A-9B81-4A8C-A048-31C3957045CE}" destId="{F8866C41-2CCA-4744-AC07-E991FC94B4D2}" srcOrd="74" destOrd="0" presId="urn:microsoft.com/office/officeart/2005/8/layout/vList2"/>
    <dgm:cxn modelId="{36137601-C641-46F4-B266-F27F927A4350}" type="presParOf" srcId="{A745548A-9B81-4A8C-A048-31C3957045CE}" destId="{1BE57419-15C4-424F-B9D5-8BD9C0C07CA0}" srcOrd="75" destOrd="0" presId="urn:microsoft.com/office/officeart/2005/8/layout/vList2"/>
    <dgm:cxn modelId="{A880B71D-62AD-4FDB-970E-109861359C4A}" type="presParOf" srcId="{A745548A-9B81-4A8C-A048-31C3957045CE}" destId="{317F55CD-64BE-4DC2-B664-16533E6723C0}" srcOrd="76" destOrd="0" presId="urn:microsoft.com/office/officeart/2005/8/layout/vList2"/>
    <dgm:cxn modelId="{F5D99B4A-EFCD-437F-A37D-91D58786E183}" type="presParOf" srcId="{A745548A-9B81-4A8C-A048-31C3957045CE}" destId="{D016876C-44C0-45E4-80A4-EA743B6C21E5}" srcOrd="77" destOrd="0" presId="urn:microsoft.com/office/officeart/2005/8/layout/vList2"/>
    <dgm:cxn modelId="{F095C139-308B-42FD-AE40-DBD05064FDE1}" type="presParOf" srcId="{A745548A-9B81-4A8C-A048-31C3957045CE}" destId="{6C29F030-6523-4454-AE38-25D4F91AE47D}" srcOrd="78" destOrd="0" presId="urn:microsoft.com/office/officeart/2005/8/layout/vList2"/>
    <dgm:cxn modelId="{8BA98757-05DF-4228-B084-2632199AA8F6}" type="presParOf" srcId="{A745548A-9B81-4A8C-A048-31C3957045CE}" destId="{2C94587D-DEF2-4D15-9A16-54D7308CCDDC}" srcOrd="79" destOrd="0" presId="urn:microsoft.com/office/officeart/2005/8/layout/vList2"/>
    <dgm:cxn modelId="{19B7D3D8-44D5-43A0-B727-87812D26B041}" type="presParOf" srcId="{A745548A-9B81-4A8C-A048-31C3957045CE}" destId="{2E4D8DE1-71EB-4119-BE0A-FF96D3946CA7}" srcOrd="8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F0A8E75-FB05-4BA4-B1B0-C5198C69378E}" type="doc">
      <dgm:prSet loTypeId="urn:microsoft.com/office/officeart/2005/8/layout/vList2" loCatId="list" qsTypeId="urn:microsoft.com/office/officeart/2005/8/quickstyle/3d1" qsCatId="3D" csTypeId="urn:microsoft.com/office/officeart/2005/8/colors/accent1_2" csCatId="accent1"/>
      <dgm:spPr/>
      <dgm:t>
        <a:bodyPr/>
        <a:lstStyle/>
        <a:p>
          <a:endParaRPr lang="en-IN"/>
        </a:p>
      </dgm:t>
    </dgm:pt>
    <dgm:pt modelId="{3F07388C-A188-4345-9F7E-D1C88BA1D347}" type="pres">
      <dgm:prSet presAssocID="{BF0A8E75-FB05-4BA4-B1B0-C5198C69378E}" presName="linear" presStyleCnt="0">
        <dgm:presLayoutVars>
          <dgm:animLvl val="lvl"/>
          <dgm:resizeHandles val="exact"/>
        </dgm:presLayoutVars>
      </dgm:prSet>
      <dgm:spPr/>
    </dgm:pt>
  </dgm:ptLst>
  <dgm:cxnLst>
    <dgm:cxn modelId="{00BBA33A-E38C-4E11-9EE9-9BC7A2FA2289}" type="presOf" srcId="{BF0A8E75-FB05-4BA4-B1B0-C5198C69378E}" destId="{3F07388C-A188-4345-9F7E-D1C88BA1D34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EDFA350-6642-42CE-8C7A-CE81F504B0BF}"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CFC08595-022F-46B6-8172-5959669CA49D}">
      <dgm:prSet/>
      <dgm:spPr/>
      <dgm:t>
        <a:bodyPr/>
        <a:lstStyle/>
        <a:p>
          <a:r>
            <a:rPr lang="en-IN" b="0" i="0" dirty="0"/>
            <a:t>Live Example Number </a:t>
          </a:r>
          <a:r>
            <a:rPr lang="en-US" b="0" i="0" dirty="0"/>
            <a:t>people count </a:t>
          </a:r>
          <a:r>
            <a:rPr lang="en-IN" b="0" i="0" dirty="0"/>
            <a:t>Image </a:t>
          </a:r>
          <a:endParaRPr lang="en-IN" dirty="0"/>
        </a:p>
      </dgm:t>
    </dgm:pt>
    <dgm:pt modelId="{8904442A-46E5-48EF-892C-1C019C4C0D18}" type="parTrans" cxnId="{2FB7C90C-C2E5-42C3-A441-5B0B558075EE}">
      <dgm:prSet/>
      <dgm:spPr/>
      <dgm:t>
        <a:bodyPr/>
        <a:lstStyle/>
        <a:p>
          <a:endParaRPr lang="en-IN"/>
        </a:p>
      </dgm:t>
    </dgm:pt>
    <dgm:pt modelId="{F32A7AA4-1E1B-4F3F-823D-80A08FC8BC50}" type="sibTrans" cxnId="{2FB7C90C-C2E5-42C3-A441-5B0B558075EE}">
      <dgm:prSet/>
      <dgm:spPr/>
      <dgm:t>
        <a:bodyPr/>
        <a:lstStyle/>
        <a:p>
          <a:endParaRPr lang="en-IN"/>
        </a:p>
      </dgm:t>
    </dgm:pt>
    <dgm:pt modelId="{FFBCE25B-D150-4DDB-B8B1-024C37BD10EB}" type="pres">
      <dgm:prSet presAssocID="{9EDFA350-6642-42CE-8C7A-CE81F504B0BF}" presName="linear" presStyleCnt="0">
        <dgm:presLayoutVars>
          <dgm:animLvl val="lvl"/>
          <dgm:resizeHandles val="exact"/>
        </dgm:presLayoutVars>
      </dgm:prSet>
      <dgm:spPr/>
    </dgm:pt>
    <dgm:pt modelId="{4CB3E6F4-C453-41E0-8C4A-532DE6DEB295}" type="pres">
      <dgm:prSet presAssocID="{CFC08595-022F-46B6-8172-5959669CA49D}" presName="parentText" presStyleLbl="node1" presStyleIdx="0" presStyleCnt="1" custLinFactNeighborX="-17379" custLinFactNeighborY="-14242">
        <dgm:presLayoutVars>
          <dgm:chMax val="0"/>
          <dgm:bulletEnabled val="1"/>
        </dgm:presLayoutVars>
      </dgm:prSet>
      <dgm:spPr/>
    </dgm:pt>
  </dgm:ptLst>
  <dgm:cxnLst>
    <dgm:cxn modelId="{2FB7C90C-C2E5-42C3-A441-5B0B558075EE}" srcId="{9EDFA350-6642-42CE-8C7A-CE81F504B0BF}" destId="{CFC08595-022F-46B6-8172-5959669CA49D}" srcOrd="0" destOrd="0" parTransId="{8904442A-46E5-48EF-892C-1C019C4C0D18}" sibTransId="{F32A7AA4-1E1B-4F3F-823D-80A08FC8BC50}"/>
    <dgm:cxn modelId="{1B86C925-EEF8-49B1-A6E6-79C42AE597A3}" type="presOf" srcId="{9EDFA350-6642-42CE-8C7A-CE81F504B0BF}" destId="{FFBCE25B-D150-4DDB-B8B1-024C37BD10EB}" srcOrd="0" destOrd="0" presId="urn:microsoft.com/office/officeart/2005/8/layout/vList2"/>
    <dgm:cxn modelId="{6D067A4A-E347-41AB-B361-6B34568397E4}" type="presOf" srcId="{CFC08595-022F-46B6-8172-5959669CA49D}" destId="{4CB3E6F4-C453-41E0-8C4A-532DE6DEB295}" srcOrd="0" destOrd="0" presId="urn:microsoft.com/office/officeart/2005/8/layout/vList2"/>
    <dgm:cxn modelId="{F6636FC7-C718-432B-87E3-B33EC639CBE0}" type="presParOf" srcId="{FFBCE25B-D150-4DDB-B8B1-024C37BD10EB}" destId="{4CB3E6F4-C453-41E0-8C4A-532DE6DEB295}"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A06878A-49FA-4C56-A418-44F75F6B62F3}"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ACF77CFA-267E-475C-9591-EF62283C4156}" type="pres">
      <dgm:prSet presAssocID="{2A06878A-49FA-4C56-A418-44F75F6B62F3}" presName="linear" presStyleCnt="0">
        <dgm:presLayoutVars>
          <dgm:animLvl val="lvl"/>
          <dgm:resizeHandles val="exact"/>
        </dgm:presLayoutVars>
      </dgm:prSet>
      <dgm:spPr/>
    </dgm:pt>
  </dgm:ptLst>
  <dgm:cxnLst>
    <dgm:cxn modelId="{89A4F067-3DE9-4F8E-961D-8D09DE7A1969}" type="presOf" srcId="{2A06878A-49FA-4C56-A418-44F75F6B62F3}" destId="{ACF77CFA-267E-475C-9591-EF62283C4156}"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964A592-B947-4E5F-9C28-4BBCFFCB2849}"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IN"/>
        </a:p>
      </dgm:t>
    </dgm:pt>
    <dgm:pt modelId="{63A6EAA0-2EE8-4978-AC35-8891485F6993}" type="pres">
      <dgm:prSet presAssocID="{0964A592-B947-4E5F-9C28-4BBCFFCB2849}" presName="linear" presStyleCnt="0">
        <dgm:presLayoutVars>
          <dgm:animLvl val="lvl"/>
          <dgm:resizeHandles val="exact"/>
        </dgm:presLayoutVars>
      </dgm:prSet>
      <dgm:spPr/>
    </dgm:pt>
  </dgm:ptLst>
  <dgm:cxnLst>
    <dgm:cxn modelId="{B43C5531-B203-415E-82FE-09F447958D9D}" type="presOf" srcId="{0964A592-B947-4E5F-9C28-4BBCFFCB2849}" destId="{63A6EAA0-2EE8-4978-AC35-8891485F6993}"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A463E7-5779-4238-93BB-5A44520F2107}">
      <dsp:nvSpPr>
        <dsp:cNvPr id="0" name=""/>
        <dsp:cNvSpPr/>
      </dsp:nvSpPr>
      <dsp:spPr>
        <a:xfrm>
          <a:off x="0" y="0"/>
          <a:ext cx="3989832" cy="500971"/>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Introduction</a:t>
          </a:r>
          <a:endParaRPr lang="en-IN" sz="1700" b="1" kern="1200" dirty="0"/>
        </a:p>
      </dsp:txBody>
      <dsp:txXfrm>
        <a:off x="14673" y="14673"/>
        <a:ext cx="3390631" cy="471625"/>
      </dsp:txXfrm>
    </dsp:sp>
    <dsp:sp modelId="{81D272BE-1CE1-44D6-B1FD-C3F9F019EE17}">
      <dsp:nvSpPr>
        <dsp:cNvPr id="0" name=""/>
        <dsp:cNvSpPr/>
      </dsp:nvSpPr>
      <dsp:spPr>
        <a:xfrm>
          <a:off x="297942" y="570550"/>
          <a:ext cx="3989832" cy="500971"/>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r" defTabSz="755650">
            <a:lnSpc>
              <a:spcPct val="90000"/>
            </a:lnSpc>
            <a:spcBef>
              <a:spcPct val="0"/>
            </a:spcBef>
            <a:spcAft>
              <a:spcPct val="35000"/>
            </a:spcAft>
            <a:buNone/>
          </a:pPr>
          <a:r>
            <a:rPr lang="en-US" sz="1700" b="1" kern="1200" dirty="0"/>
            <a:t>Name: Vatsal Ramani	</a:t>
          </a:r>
          <a:endParaRPr lang="en-IN" sz="1700" kern="1200" dirty="0"/>
        </a:p>
      </dsp:txBody>
      <dsp:txXfrm>
        <a:off x="312615" y="585223"/>
        <a:ext cx="3336912" cy="471625"/>
      </dsp:txXfrm>
    </dsp:sp>
    <dsp:sp modelId="{14FE7205-5E5A-4549-AB50-B4CF4B2E014B}">
      <dsp:nvSpPr>
        <dsp:cNvPr id="0" name=""/>
        <dsp:cNvSpPr/>
      </dsp:nvSpPr>
      <dsp:spPr>
        <a:xfrm>
          <a:off x="595883" y="1141100"/>
          <a:ext cx="3989832" cy="500971"/>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Enrollment No: 92110133020</a:t>
          </a:r>
          <a:endParaRPr lang="en-IN" sz="1700" kern="1200" dirty="0"/>
        </a:p>
      </dsp:txBody>
      <dsp:txXfrm>
        <a:off x="610556" y="1155773"/>
        <a:ext cx="3336912" cy="471625"/>
      </dsp:txXfrm>
    </dsp:sp>
    <dsp:sp modelId="{113E4EF9-E328-446C-A642-B2CBA02C8CBB}">
      <dsp:nvSpPr>
        <dsp:cNvPr id="0" name=""/>
        <dsp:cNvSpPr/>
      </dsp:nvSpPr>
      <dsp:spPr>
        <a:xfrm>
          <a:off x="893826" y="1711651"/>
          <a:ext cx="3989832" cy="500971"/>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Topic: Number of people count</a:t>
          </a:r>
          <a:endParaRPr lang="en-IN" sz="1700" kern="1200" dirty="0"/>
        </a:p>
      </dsp:txBody>
      <dsp:txXfrm>
        <a:off x="908499" y="1726324"/>
        <a:ext cx="3336912" cy="471625"/>
      </dsp:txXfrm>
    </dsp:sp>
    <dsp:sp modelId="{F45FB3FF-2DD2-4F2C-A759-044140881E19}">
      <dsp:nvSpPr>
        <dsp:cNvPr id="0" name=""/>
        <dsp:cNvSpPr/>
      </dsp:nvSpPr>
      <dsp:spPr>
        <a:xfrm>
          <a:off x="1191767" y="2282201"/>
          <a:ext cx="3989832" cy="500971"/>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Subject:  Artificial Intelligence</a:t>
          </a:r>
          <a:endParaRPr lang="en-IN" sz="1700" kern="1200" dirty="0"/>
        </a:p>
      </dsp:txBody>
      <dsp:txXfrm>
        <a:off x="1206440" y="2296874"/>
        <a:ext cx="3336912" cy="471625"/>
      </dsp:txXfrm>
    </dsp:sp>
    <dsp:sp modelId="{4964B1F8-1F4F-4842-A181-8CC9F5ED4859}">
      <dsp:nvSpPr>
        <dsp:cNvPr id="0" name=""/>
        <dsp:cNvSpPr/>
      </dsp:nvSpPr>
      <dsp:spPr>
        <a:xfrm>
          <a:off x="3664200" y="365987"/>
          <a:ext cx="325631" cy="325631"/>
        </a:xfrm>
        <a:prstGeom prst="downArrow">
          <a:avLst>
            <a:gd name="adj1" fmla="val 55000"/>
            <a:gd name="adj2" fmla="val 45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3737467" y="365987"/>
        <a:ext cx="179097" cy="245037"/>
      </dsp:txXfrm>
    </dsp:sp>
    <dsp:sp modelId="{B6D86257-8F8F-46F1-845B-9C200439D9C5}">
      <dsp:nvSpPr>
        <dsp:cNvPr id="0" name=""/>
        <dsp:cNvSpPr/>
      </dsp:nvSpPr>
      <dsp:spPr>
        <a:xfrm>
          <a:off x="3962142" y="936537"/>
          <a:ext cx="325631" cy="325631"/>
        </a:xfrm>
        <a:prstGeom prst="downArrow">
          <a:avLst>
            <a:gd name="adj1" fmla="val 55000"/>
            <a:gd name="adj2" fmla="val 45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4035409" y="936537"/>
        <a:ext cx="179097" cy="245037"/>
      </dsp:txXfrm>
    </dsp:sp>
    <dsp:sp modelId="{007E4A9A-BE60-45D8-8BEE-721B369E0350}">
      <dsp:nvSpPr>
        <dsp:cNvPr id="0" name=""/>
        <dsp:cNvSpPr/>
      </dsp:nvSpPr>
      <dsp:spPr>
        <a:xfrm>
          <a:off x="4260084" y="1498738"/>
          <a:ext cx="325631" cy="325631"/>
        </a:xfrm>
        <a:prstGeom prst="downArrow">
          <a:avLst>
            <a:gd name="adj1" fmla="val 55000"/>
            <a:gd name="adj2" fmla="val 45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4333351" y="1498738"/>
        <a:ext cx="179097" cy="245037"/>
      </dsp:txXfrm>
    </dsp:sp>
    <dsp:sp modelId="{17900619-8368-4BC4-A055-0E6F89C68A9B}">
      <dsp:nvSpPr>
        <dsp:cNvPr id="0" name=""/>
        <dsp:cNvSpPr/>
      </dsp:nvSpPr>
      <dsp:spPr>
        <a:xfrm>
          <a:off x="4558026" y="2074855"/>
          <a:ext cx="325631" cy="325631"/>
        </a:xfrm>
        <a:prstGeom prst="downArrow">
          <a:avLst>
            <a:gd name="adj1" fmla="val 55000"/>
            <a:gd name="adj2" fmla="val 45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4631293" y="2074855"/>
        <a:ext cx="179097" cy="24503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4E658-82CA-44EF-A6D9-D350B06D63B1}">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0F9575-D0F1-4F15-9C7E-7FF57BFB84A3}">
      <dsp:nvSpPr>
        <dsp:cNvPr id="0" name=""/>
        <dsp:cNvSpPr/>
      </dsp:nvSpPr>
      <dsp:spPr>
        <a:xfrm>
          <a:off x="600164" y="0"/>
          <a:ext cx="2980130"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Thank You</a:t>
          </a:r>
          <a:endParaRPr lang="en-IN" sz="1600" kern="1200"/>
        </a:p>
      </dsp:txBody>
      <dsp:txXfrm>
        <a:off x="600164" y="0"/>
        <a:ext cx="2980130" cy="570156"/>
      </dsp:txXfrm>
    </dsp:sp>
    <dsp:sp modelId="{7C4AC662-4B89-47DD-B8FA-0BFFBC35712D}">
      <dsp:nvSpPr>
        <dsp:cNvPr id="0" name=""/>
        <dsp:cNvSpPr/>
      </dsp:nvSpPr>
      <dsp:spPr>
        <a:xfrm>
          <a:off x="315086" y="570156"/>
          <a:ext cx="570156" cy="570156"/>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D2AC40-675A-45D6-B13C-927CCE518D51}">
      <dsp:nvSpPr>
        <dsp:cNvPr id="0" name=""/>
        <dsp:cNvSpPr/>
      </dsp:nvSpPr>
      <dsp:spPr>
        <a:xfrm>
          <a:off x="600164" y="570156"/>
          <a:ext cx="2980130" cy="570156"/>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Guided By: Prof. Nishith  Kotak </a:t>
          </a:r>
          <a:endParaRPr lang="en-IN" sz="1600" kern="1200" dirty="0"/>
        </a:p>
      </dsp:txBody>
      <dsp:txXfrm>
        <a:off x="600164" y="570156"/>
        <a:ext cx="2980130" cy="5701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DF7B3D-E213-48F7-ADB0-A90EB52DC0CE}">
      <dsp:nvSpPr>
        <dsp:cNvPr id="0" name=""/>
        <dsp:cNvSpPr/>
      </dsp:nvSpPr>
      <dsp:spPr>
        <a:xfrm>
          <a:off x="0" y="53061"/>
          <a:ext cx="5601325" cy="1368000"/>
        </a:xfrm>
        <a:prstGeom prst="rightArrow">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2CED31-8FFD-4A41-995D-AC1D977305D7}">
      <dsp:nvSpPr>
        <dsp:cNvPr id="0" name=""/>
        <dsp:cNvSpPr/>
      </dsp:nvSpPr>
      <dsp:spPr>
        <a:xfrm>
          <a:off x="729161" y="1147461"/>
          <a:ext cx="4034695" cy="1600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This is a Python script that uses the OpenCV library for detecting and counting the number of people in a video stream.</a:t>
          </a:r>
          <a:endParaRPr lang="en-IN" sz="1400" kern="1200" dirty="0"/>
        </a:p>
        <a:p>
          <a:pPr marL="114300" lvl="1" indent="-114300" algn="l" defTabSz="622300">
            <a:lnSpc>
              <a:spcPct val="90000"/>
            </a:lnSpc>
            <a:spcBef>
              <a:spcPct val="0"/>
            </a:spcBef>
            <a:spcAft>
              <a:spcPct val="15000"/>
            </a:spcAft>
            <a:buChar char="•"/>
          </a:pPr>
          <a:r>
            <a:rPr lang="en-US" sz="1400" b="0" i="0" kern="1200" dirty="0"/>
            <a:t>The script starts by importing the necessary libraries, including OpenCV. It then creates a </a:t>
          </a:r>
          <a:r>
            <a:rPr lang="en-US" sz="1400" b="0" i="0" kern="1200" dirty="0" err="1"/>
            <a:t>Haar</a:t>
          </a:r>
          <a:r>
            <a:rPr lang="en-US" sz="1400" b="0" i="0" kern="1200" dirty="0"/>
            <a:t> cascade classifier for detecting full body profiles of people using the 'haarcascade_fullbody.xml' file.</a:t>
          </a:r>
          <a:r>
            <a:rPr lang="en-IN" sz="1400" kern="1200" dirty="0"/>
            <a:t>.</a:t>
          </a:r>
          <a:endParaRPr lang="en-US" sz="1400" b="0" i="0" kern="1200" dirty="0"/>
        </a:p>
      </dsp:txBody>
      <dsp:txXfrm>
        <a:off x="729161" y="1147461"/>
        <a:ext cx="4034695" cy="1600243"/>
      </dsp:txXfrm>
    </dsp:sp>
    <dsp:sp modelId="{14BB3D75-ABAB-4042-B489-2B8DFFB33AC2}">
      <dsp:nvSpPr>
        <dsp:cNvPr id="0" name=""/>
        <dsp:cNvSpPr/>
      </dsp:nvSpPr>
      <dsp:spPr>
        <a:xfrm>
          <a:off x="451825" y="395061"/>
          <a:ext cx="4589366" cy="68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82880" rIns="0" bIns="182880" numCol="1" spcCol="1270" anchor="ctr" anchorCtr="0">
          <a:noAutofit/>
        </a:bodyPr>
        <a:lstStyle/>
        <a:p>
          <a:pPr marL="0" lvl="0" indent="0" algn="ctr" defTabSz="800100">
            <a:lnSpc>
              <a:spcPct val="90000"/>
            </a:lnSpc>
            <a:spcBef>
              <a:spcPct val="0"/>
            </a:spcBef>
            <a:spcAft>
              <a:spcPct val="35000"/>
            </a:spcAft>
            <a:buNone/>
          </a:pPr>
          <a:r>
            <a:rPr lang="en-US" sz="1800" kern="1200" dirty="0"/>
            <a:t>Introduction: Number of people count</a:t>
          </a:r>
          <a:endParaRPr lang="en-IN" sz="1800" kern="1200" dirty="0"/>
        </a:p>
      </dsp:txBody>
      <dsp:txXfrm>
        <a:off x="451825" y="395061"/>
        <a:ext cx="4589366" cy="684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FA0954-C259-452E-8B49-19EE90B375AE}">
      <dsp:nvSpPr>
        <dsp:cNvPr id="0" name=""/>
        <dsp:cNvSpPr/>
      </dsp:nvSpPr>
      <dsp:spPr>
        <a:xfrm>
          <a:off x="0" y="2247185"/>
          <a:ext cx="4443172" cy="294941"/>
        </a:xfrm>
        <a:prstGeom prst="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b="0" i="0" kern="1200"/>
            <a:t>The script then initializes a video capture object using the default camera, and enters a loop that captures frames from the camera and processes them.</a:t>
          </a:r>
          <a:endParaRPr lang="en-US" sz="700" kern="1200"/>
        </a:p>
      </dsp:txBody>
      <dsp:txXfrm>
        <a:off x="0" y="2247185"/>
        <a:ext cx="4443172" cy="294941"/>
      </dsp:txXfrm>
    </dsp:sp>
    <dsp:sp modelId="{3FA52C73-CEB7-44A3-AE5D-8981C935B1BB}">
      <dsp:nvSpPr>
        <dsp:cNvPr id="0" name=""/>
        <dsp:cNvSpPr/>
      </dsp:nvSpPr>
      <dsp:spPr>
        <a:xfrm rot="10800000">
          <a:off x="0" y="1797989"/>
          <a:ext cx="4443172" cy="453620"/>
        </a:xfrm>
        <a:prstGeom prst="upArrowCallou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b="0" i="0" kern="1200" dirty="0"/>
            <a:t>Extracting each and individual people</a:t>
          </a:r>
          <a:endParaRPr lang="en-IN" sz="700" kern="1200" dirty="0"/>
        </a:p>
      </dsp:txBody>
      <dsp:txXfrm rot="10800000">
        <a:off x="0" y="1797989"/>
        <a:ext cx="4443172" cy="294749"/>
      </dsp:txXfrm>
    </dsp:sp>
    <dsp:sp modelId="{D6274337-8C28-4421-83B8-B67985893C8A}">
      <dsp:nvSpPr>
        <dsp:cNvPr id="0" name=""/>
        <dsp:cNvSpPr/>
      </dsp:nvSpPr>
      <dsp:spPr>
        <a:xfrm rot="10800000">
          <a:off x="0" y="1348792"/>
          <a:ext cx="4443172" cy="453620"/>
        </a:xfrm>
        <a:prstGeom prst="upArrowCallou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b="0" i="0" kern="1200" dirty="0"/>
            <a:t>Then we detecting </a:t>
          </a:r>
          <a:r>
            <a:rPr lang="en-US" sz="700" b="0" i="0" kern="1200" dirty="0" err="1"/>
            <a:t>peoplein</a:t>
          </a:r>
          <a:r>
            <a:rPr lang="en-US" sz="700" b="0" i="0" kern="1200" dirty="0"/>
            <a:t> images.</a:t>
          </a:r>
          <a:endParaRPr lang="en-IN" sz="700" kern="1200" dirty="0"/>
        </a:p>
      </dsp:txBody>
      <dsp:txXfrm rot="10800000">
        <a:off x="0" y="1348792"/>
        <a:ext cx="4443172" cy="294749"/>
      </dsp:txXfrm>
    </dsp:sp>
    <dsp:sp modelId="{6F0928CE-EF93-45E7-A854-1C56CE57FB71}">
      <dsp:nvSpPr>
        <dsp:cNvPr id="0" name=""/>
        <dsp:cNvSpPr/>
      </dsp:nvSpPr>
      <dsp:spPr>
        <a:xfrm rot="10800000">
          <a:off x="0" y="899596"/>
          <a:ext cx="4443172" cy="453620"/>
        </a:xfrm>
        <a:prstGeom prst="upArrowCallou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b="0" i="0" kern="1200" dirty="0"/>
            <a:t>We can  give path and import the dataset. Then obtain classifier  that is accurate. We use libraries or computations.</a:t>
          </a:r>
          <a:endParaRPr lang="en-IN" sz="700" kern="1200" dirty="0"/>
        </a:p>
      </dsp:txBody>
      <dsp:txXfrm rot="10800000">
        <a:off x="0" y="899596"/>
        <a:ext cx="4443172" cy="294749"/>
      </dsp:txXfrm>
    </dsp:sp>
    <dsp:sp modelId="{1AC02B9F-FB23-46FA-B18E-D3F5D339C748}">
      <dsp:nvSpPr>
        <dsp:cNvPr id="0" name=""/>
        <dsp:cNvSpPr/>
      </dsp:nvSpPr>
      <dsp:spPr>
        <a:xfrm rot="10800000">
          <a:off x="0" y="450399"/>
          <a:ext cx="4443172" cy="453620"/>
        </a:xfrm>
        <a:prstGeom prst="upArrowCallou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b="0" i="0" kern="1200" dirty="0"/>
            <a:t>When we apply object detection we are determining </a:t>
          </a:r>
          <a:r>
            <a:rPr lang="en-US" sz="700" b="0" i="1" kern="1200" dirty="0"/>
            <a:t>where</a:t>
          </a:r>
          <a:r>
            <a:rPr lang="en-US" sz="700" b="0" i="0" kern="1200" dirty="0"/>
            <a:t> in an image/frame an object is. An object detector is also typically more computationally expensive</a:t>
          </a:r>
          <a:endParaRPr lang="en-US" sz="700" kern="1200" dirty="0"/>
        </a:p>
      </dsp:txBody>
      <dsp:txXfrm rot="10800000">
        <a:off x="0" y="450399"/>
        <a:ext cx="4443172" cy="294749"/>
      </dsp:txXfrm>
    </dsp:sp>
    <dsp:sp modelId="{FDD2A12D-9B7F-48FB-BE46-C154452B7822}">
      <dsp:nvSpPr>
        <dsp:cNvPr id="0" name=""/>
        <dsp:cNvSpPr/>
      </dsp:nvSpPr>
      <dsp:spPr>
        <a:xfrm rot="10800000">
          <a:off x="0" y="1203"/>
          <a:ext cx="4443172" cy="453620"/>
        </a:xfrm>
        <a:prstGeom prst="upArrowCallou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b="0" i="0" kern="1200" dirty="0"/>
            <a:t>The loop continues until the user presses the 'q' key, at which point the video capture object is released and all windows are closed.</a:t>
          </a:r>
          <a:endParaRPr lang="en-IN" sz="700" kern="1200" dirty="0"/>
        </a:p>
      </dsp:txBody>
      <dsp:txXfrm rot="10800000">
        <a:off x="0" y="1203"/>
        <a:ext cx="4443172" cy="2947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1AD6B5-E63D-4188-84F6-7EEA12A93F27}">
      <dsp:nvSpPr>
        <dsp:cNvPr id="0" name=""/>
        <dsp:cNvSpPr/>
      </dsp:nvSpPr>
      <dsp:spPr>
        <a:xfrm>
          <a:off x="0" y="2665"/>
          <a:ext cx="4399039" cy="124495"/>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br>
            <a:rPr lang="en-IN" sz="500" b="0" i="0" kern="1200" dirty="0"/>
          </a:br>
          <a:br>
            <a:rPr lang="en-IN" sz="500" b="0" i="0" kern="1200" dirty="0"/>
          </a:br>
          <a:endParaRPr lang="en-IN" sz="500" kern="1200" dirty="0"/>
        </a:p>
      </dsp:txBody>
      <dsp:txXfrm>
        <a:off x="6077" y="8742"/>
        <a:ext cx="4386885" cy="112341"/>
      </dsp:txXfrm>
    </dsp:sp>
    <dsp:sp modelId="{61C318CC-7602-4CAE-9247-75B8870EB34A}">
      <dsp:nvSpPr>
        <dsp:cNvPr id="0" name=""/>
        <dsp:cNvSpPr/>
      </dsp:nvSpPr>
      <dsp:spPr>
        <a:xfrm>
          <a:off x="0" y="130799"/>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b="0" kern="1200"/>
            <a:t>import cv2</a:t>
          </a:r>
        </a:p>
      </dsp:txBody>
      <dsp:txXfrm>
        <a:off x="3247" y="134046"/>
        <a:ext cx="4392545" cy="60024"/>
      </dsp:txXfrm>
    </dsp:sp>
    <dsp:sp modelId="{81D29B09-8203-49F8-B8C1-ADD39A960A4D}">
      <dsp:nvSpPr>
        <dsp:cNvPr id="0" name=""/>
        <dsp:cNvSpPr/>
      </dsp:nvSpPr>
      <dsp:spPr>
        <a:xfrm>
          <a:off x="0" y="200956"/>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b="0" kern="1200"/>
            <a:t>person_cascade = cv2.CascadeClassifier(cv2.data.haarcascades + 'haarcascade_fullbody.xml')</a:t>
          </a:r>
        </a:p>
      </dsp:txBody>
      <dsp:txXfrm>
        <a:off x="3247" y="204203"/>
        <a:ext cx="4392545" cy="60024"/>
      </dsp:txXfrm>
    </dsp:sp>
    <dsp:sp modelId="{50829C82-097E-45BF-BA2C-67A7E5D0706B}">
      <dsp:nvSpPr>
        <dsp:cNvPr id="0" name=""/>
        <dsp:cNvSpPr/>
      </dsp:nvSpPr>
      <dsp:spPr>
        <a:xfrm>
          <a:off x="0" y="271114"/>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b="0" kern="1200"/>
            <a:t>people_count = 0</a:t>
          </a:r>
        </a:p>
      </dsp:txBody>
      <dsp:txXfrm>
        <a:off x="3247" y="274361"/>
        <a:ext cx="4392545" cy="60024"/>
      </dsp:txXfrm>
    </dsp:sp>
    <dsp:sp modelId="{F0843299-C1EE-413E-A3FA-EE252FE8F0CB}">
      <dsp:nvSpPr>
        <dsp:cNvPr id="0" name=""/>
        <dsp:cNvSpPr/>
      </dsp:nvSpPr>
      <dsp:spPr>
        <a:xfrm>
          <a:off x="0" y="341271"/>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b="0" kern="1200"/>
            <a:t>people_detected = []</a:t>
          </a:r>
        </a:p>
      </dsp:txBody>
      <dsp:txXfrm>
        <a:off x="3247" y="344518"/>
        <a:ext cx="4392545" cy="60024"/>
      </dsp:txXfrm>
    </dsp:sp>
    <dsp:sp modelId="{18FAEE78-E96C-450E-A8A9-93C4E158BEF8}">
      <dsp:nvSpPr>
        <dsp:cNvPr id="0" name=""/>
        <dsp:cNvSpPr/>
      </dsp:nvSpPr>
      <dsp:spPr>
        <a:xfrm>
          <a:off x="0" y="411428"/>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b="0" kern="1200"/>
            <a:t>min_person_size = 10000</a:t>
          </a:r>
        </a:p>
      </dsp:txBody>
      <dsp:txXfrm>
        <a:off x="3247" y="414675"/>
        <a:ext cx="4392545" cy="60024"/>
      </dsp:txXfrm>
    </dsp:sp>
    <dsp:sp modelId="{3FD28B7C-BADA-4A4C-AE04-14F9CDDA144E}">
      <dsp:nvSpPr>
        <dsp:cNvPr id="0" name=""/>
        <dsp:cNvSpPr/>
      </dsp:nvSpPr>
      <dsp:spPr>
        <a:xfrm>
          <a:off x="0" y="481586"/>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b="0" kern="1200"/>
            <a:t>max_person_distance = 100</a:t>
          </a:r>
        </a:p>
      </dsp:txBody>
      <dsp:txXfrm>
        <a:off x="3247" y="484833"/>
        <a:ext cx="4392545" cy="60024"/>
      </dsp:txXfrm>
    </dsp:sp>
    <dsp:sp modelId="{FE694CB0-0B58-4562-BE1D-38840F96BAE7}">
      <dsp:nvSpPr>
        <dsp:cNvPr id="0" name=""/>
        <dsp:cNvSpPr/>
      </dsp:nvSpPr>
      <dsp:spPr>
        <a:xfrm>
          <a:off x="0" y="551743"/>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b="0" kern="1200"/>
            <a:t>cap = cv2.VideoCapture(0)</a:t>
          </a:r>
        </a:p>
      </dsp:txBody>
      <dsp:txXfrm>
        <a:off x="3247" y="554990"/>
        <a:ext cx="4392545" cy="60024"/>
      </dsp:txXfrm>
    </dsp:sp>
    <dsp:sp modelId="{6C47B3AB-6EBB-46B5-88A8-A3321CA612EB}">
      <dsp:nvSpPr>
        <dsp:cNvPr id="0" name=""/>
        <dsp:cNvSpPr/>
      </dsp:nvSpPr>
      <dsp:spPr>
        <a:xfrm>
          <a:off x="0" y="621900"/>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b="0" kern="1200"/>
            <a:t>while True:</a:t>
          </a:r>
        </a:p>
      </dsp:txBody>
      <dsp:txXfrm>
        <a:off x="3247" y="625147"/>
        <a:ext cx="4392545" cy="60024"/>
      </dsp:txXfrm>
    </dsp:sp>
    <dsp:sp modelId="{C24DCA55-A034-441D-98F6-B944333BF4EE}">
      <dsp:nvSpPr>
        <dsp:cNvPr id="0" name=""/>
        <dsp:cNvSpPr/>
      </dsp:nvSpPr>
      <dsp:spPr>
        <a:xfrm>
          <a:off x="0" y="692058"/>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endParaRPr lang="en-US" sz="500" b="0" kern="1200"/>
        </a:p>
      </dsp:txBody>
      <dsp:txXfrm>
        <a:off x="3247" y="695305"/>
        <a:ext cx="4392545" cy="60024"/>
      </dsp:txXfrm>
    </dsp:sp>
    <dsp:sp modelId="{F0CE7E91-E686-4061-A9C3-7D29C523BA8E}">
      <dsp:nvSpPr>
        <dsp:cNvPr id="0" name=""/>
        <dsp:cNvSpPr/>
      </dsp:nvSpPr>
      <dsp:spPr>
        <a:xfrm>
          <a:off x="0" y="762215"/>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b="0" kern="1200"/>
            <a:t>ret, frame = cap.read()</a:t>
          </a:r>
        </a:p>
      </dsp:txBody>
      <dsp:txXfrm>
        <a:off x="3247" y="765462"/>
        <a:ext cx="4392545" cy="60024"/>
      </dsp:txXfrm>
    </dsp:sp>
    <dsp:sp modelId="{43665935-CB26-40C4-9144-608A1AC5B6CC}">
      <dsp:nvSpPr>
        <dsp:cNvPr id="0" name=""/>
        <dsp:cNvSpPr/>
      </dsp:nvSpPr>
      <dsp:spPr>
        <a:xfrm>
          <a:off x="0" y="832373"/>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endParaRPr lang="en-US" sz="500" b="0" kern="1200"/>
        </a:p>
      </dsp:txBody>
      <dsp:txXfrm>
        <a:off x="3247" y="835620"/>
        <a:ext cx="4392545" cy="60024"/>
      </dsp:txXfrm>
    </dsp:sp>
    <dsp:sp modelId="{7D316AE3-B7FA-4C02-A05C-E642EF7DC0EC}">
      <dsp:nvSpPr>
        <dsp:cNvPr id="0" name=""/>
        <dsp:cNvSpPr/>
      </dsp:nvSpPr>
      <dsp:spPr>
        <a:xfrm>
          <a:off x="0" y="902530"/>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b="0" kern="1200"/>
            <a:t>frame_gray = cv2.cvtColor(frame, cv2.COLOR_BGR2GRAY)</a:t>
          </a:r>
        </a:p>
      </dsp:txBody>
      <dsp:txXfrm>
        <a:off x="3247" y="905777"/>
        <a:ext cx="4392545" cy="60024"/>
      </dsp:txXfrm>
    </dsp:sp>
    <dsp:sp modelId="{C27A25C8-8EEF-4D94-BA1B-4495F50EBD8A}">
      <dsp:nvSpPr>
        <dsp:cNvPr id="0" name=""/>
        <dsp:cNvSpPr/>
      </dsp:nvSpPr>
      <dsp:spPr>
        <a:xfrm>
          <a:off x="0" y="972687"/>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endParaRPr lang="en-US" sz="500" b="0" kern="1200"/>
        </a:p>
      </dsp:txBody>
      <dsp:txXfrm>
        <a:off x="3247" y="975934"/>
        <a:ext cx="4392545" cy="60024"/>
      </dsp:txXfrm>
    </dsp:sp>
    <dsp:sp modelId="{C93E5D5E-6A34-4AA3-AD66-5396A2BB47C2}">
      <dsp:nvSpPr>
        <dsp:cNvPr id="0" name=""/>
        <dsp:cNvSpPr/>
      </dsp:nvSpPr>
      <dsp:spPr>
        <a:xfrm>
          <a:off x="0" y="1042845"/>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b="0" kern="1200"/>
            <a:t>people = person_cascade.detectMultiScale(frame_gray, 1.1, 4)</a:t>
          </a:r>
        </a:p>
      </dsp:txBody>
      <dsp:txXfrm>
        <a:off x="3247" y="1046092"/>
        <a:ext cx="4392545" cy="60024"/>
      </dsp:txXfrm>
    </dsp:sp>
    <dsp:sp modelId="{CBBCCCE0-8235-45C5-B1CF-C963BF5D5B96}">
      <dsp:nvSpPr>
        <dsp:cNvPr id="0" name=""/>
        <dsp:cNvSpPr/>
      </dsp:nvSpPr>
      <dsp:spPr>
        <a:xfrm>
          <a:off x="0" y="1113002"/>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endParaRPr lang="en-US" sz="500" b="0" kern="1200"/>
        </a:p>
      </dsp:txBody>
      <dsp:txXfrm>
        <a:off x="3247" y="1116249"/>
        <a:ext cx="4392545" cy="60024"/>
      </dsp:txXfrm>
    </dsp:sp>
    <dsp:sp modelId="{C27AD265-86D0-4EA0-8674-FCFC3076E978}">
      <dsp:nvSpPr>
        <dsp:cNvPr id="0" name=""/>
        <dsp:cNvSpPr/>
      </dsp:nvSpPr>
      <dsp:spPr>
        <a:xfrm>
          <a:off x="0" y="1183159"/>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b="0" kern="1200"/>
            <a:t>for (x, y, w, h) in people:</a:t>
          </a:r>
        </a:p>
      </dsp:txBody>
      <dsp:txXfrm>
        <a:off x="3247" y="1186406"/>
        <a:ext cx="4392545" cy="60024"/>
      </dsp:txXfrm>
    </dsp:sp>
    <dsp:sp modelId="{889DAD25-FAF4-452D-9815-96668F9959F5}">
      <dsp:nvSpPr>
        <dsp:cNvPr id="0" name=""/>
        <dsp:cNvSpPr/>
      </dsp:nvSpPr>
      <dsp:spPr>
        <a:xfrm>
          <a:off x="0" y="1253317"/>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endParaRPr lang="en-US" sz="500" b="0" kern="1200"/>
        </a:p>
      </dsp:txBody>
      <dsp:txXfrm>
        <a:off x="3247" y="1256564"/>
        <a:ext cx="4392545" cy="60024"/>
      </dsp:txXfrm>
    </dsp:sp>
    <dsp:sp modelId="{6420826B-5447-4100-A06A-AD934BC22F80}">
      <dsp:nvSpPr>
        <dsp:cNvPr id="0" name=""/>
        <dsp:cNvSpPr/>
      </dsp:nvSpPr>
      <dsp:spPr>
        <a:xfrm>
          <a:off x="0" y="1323474"/>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b="0" kern="1200"/>
            <a:t>if w * h &gt; min_person_size:</a:t>
          </a:r>
        </a:p>
      </dsp:txBody>
      <dsp:txXfrm>
        <a:off x="3247" y="1326721"/>
        <a:ext cx="4392545" cy="60024"/>
      </dsp:txXfrm>
    </dsp:sp>
    <dsp:sp modelId="{3914234E-C1BD-4111-8D5D-8E225CFF5A88}">
      <dsp:nvSpPr>
        <dsp:cNvPr id="0" name=""/>
        <dsp:cNvSpPr/>
      </dsp:nvSpPr>
      <dsp:spPr>
        <a:xfrm>
          <a:off x="0" y="1393631"/>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b="0" kern="1200"/>
            <a:t>person_detected = False</a:t>
          </a:r>
        </a:p>
      </dsp:txBody>
      <dsp:txXfrm>
        <a:off x="3247" y="1396878"/>
        <a:ext cx="4392545" cy="60024"/>
      </dsp:txXfrm>
    </dsp:sp>
    <dsp:sp modelId="{94C116BE-77F7-401A-9906-CADB74CD3247}">
      <dsp:nvSpPr>
        <dsp:cNvPr id="0" name=""/>
        <dsp:cNvSpPr/>
      </dsp:nvSpPr>
      <dsp:spPr>
        <a:xfrm>
          <a:off x="0" y="1463789"/>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endParaRPr lang="en-US" sz="500" b="0" kern="1200"/>
        </a:p>
      </dsp:txBody>
      <dsp:txXfrm>
        <a:off x="3247" y="1467036"/>
        <a:ext cx="4392545" cy="60024"/>
      </dsp:txXfrm>
    </dsp:sp>
    <dsp:sp modelId="{8C2A3E12-F083-4F25-9E88-71DEA0A0DB6E}">
      <dsp:nvSpPr>
        <dsp:cNvPr id="0" name=""/>
        <dsp:cNvSpPr/>
      </dsp:nvSpPr>
      <dsp:spPr>
        <a:xfrm>
          <a:off x="0" y="1529183"/>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b="0" kern="1200"/>
            <a:t>for (xp, yp) in people_detected:</a:t>
          </a:r>
        </a:p>
      </dsp:txBody>
      <dsp:txXfrm>
        <a:off x="3247" y="1532430"/>
        <a:ext cx="4392545" cy="60024"/>
      </dsp:txXfrm>
    </dsp:sp>
    <dsp:sp modelId="{A3EB885E-4409-424B-9630-63EAB85EBA47}">
      <dsp:nvSpPr>
        <dsp:cNvPr id="0" name=""/>
        <dsp:cNvSpPr/>
      </dsp:nvSpPr>
      <dsp:spPr>
        <a:xfrm>
          <a:off x="0" y="1604103"/>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b="0" kern="1200"/>
            <a:t>if abs(x - xp) &lt; max_person_distance and abs(y - yp) &lt; max_person_distance:</a:t>
          </a:r>
        </a:p>
      </dsp:txBody>
      <dsp:txXfrm>
        <a:off x="3247" y="1607350"/>
        <a:ext cx="4392545" cy="60024"/>
      </dsp:txXfrm>
    </dsp:sp>
    <dsp:sp modelId="{0245DE14-1392-442C-9FB0-42631F4E9481}">
      <dsp:nvSpPr>
        <dsp:cNvPr id="0" name=""/>
        <dsp:cNvSpPr/>
      </dsp:nvSpPr>
      <dsp:spPr>
        <a:xfrm>
          <a:off x="0" y="1674261"/>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b="0" kern="1200"/>
            <a:t>person_detected = True</a:t>
          </a:r>
        </a:p>
      </dsp:txBody>
      <dsp:txXfrm>
        <a:off x="3247" y="1677508"/>
        <a:ext cx="4392545" cy="60024"/>
      </dsp:txXfrm>
    </dsp:sp>
    <dsp:sp modelId="{780DC2C8-0411-4EEA-B688-9676F4A8CD32}">
      <dsp:nvSpPr>
        <dsp:cNvPr id="0" name=""/>
        <dsp:cNvSpPr/>
      </dsp:nvSpPr>
      <dsp:spPr>
        <a:xfrm>
          <a:off x="0" y="1744418"/>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b="0" kern="1200"/>
            <a:t>break</a:t>
          </a:r>
        </a:p>
      </dsp:txBody>
      <dsp:txXfrm>
        <a:off x="3247" y="1747665"/>
        <a:ext cx="4392545" cy="60024"/>
      </dsp:txXfrm>
    </dsp:sp>
    <dsp:sp modelId="{214A2C66-1B05-43B0-8F23-74DD7C53E4AF}">
      <dsp:nvSpPr>
        <dsp:cNvPr id="0" name=""/>
        <dsp:cNvSpPr/>
      </dsp:nvSpPr>
      <dsp:spPr>
        <a:xfrm>
          <a:off x="0" y="1814575"/>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b="0" kern="1200"/>
            <a:t>if not person_detected:</a:t>
          </a:r>
        </a:p>
      </dsp:txBody>
      <dsp:txXfrm>
        <a:off x="3247" y="1817822"/>
        <a:ext cx="4392545" cy="60024"/>
      </dsp:txXfrm>
    </dsp:sp>
    <dsp:sp modelId="{1349CB6F-746C-40DE-B1D9-ACB85AA0BB47}">
      <dsp:nvSpPr>
        <dsp:cNvPr id="0" name=""/>
        <dsp:cNvSpPr/>
      </dsp:nvSpPr>
      <dsp:spPr>
        <a:xfrm>
          <a:off x="0" y="1884733"/>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b="0" kern="1200"/>
            <a:t>people_count += 1</a:t>
          </a:r>
        </a:p>
      </dsp:txBody>
      <dsp:txXfrm>
        <a:off x="3247" y="1887980"/>
        <a:ext cx="4392545" cy="60024"/>
      </dsp:txXfrm>
    </dsp:sp>
    <dsp:sp modelId="{473FD869-1A75-4472-8E5F-982C1D4F9777}">
      <dsp:nvSpPr>
        <dsp:cNvPr id="0" name=""/>
        <dsp:cNvSpPr/>
      </dsp:nvSpPr>
      <dsp:spPr>
        <a:xfrm>
          <a:off x="0" y="1954890"/>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b="0" kern="1200"/>
            <a:t>people_detected.append((x, y))</a:t>
          </a:r>
        </a:p>
      </dsp:txBody>
      <dsp:txXfrm>
        <a:off x="3247" y="1958137"/>
        <a:ext cx="4392545" cy="60024"/>
      </dsp:txXfrm>
    </dsp:sp>
    <dsp:sp modelId="{CE2CBF31-E4EA-4C40-AF05-941ABCF0B444}">
      <dsp:nvSpPr>
        <dsp:cNvPr id="0" name=""/>
        <dsp:cNvSpPr/>
      </dsp:nvSpPr>
      <dsp:spPr>
        <a:xfrm>
          <a:off x="0" y="2025047"/>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endParaRPr lang="en-US" sz="500" b="0" kern="1200"/>
        </a:p>
      </dsp:txBody>
      <dsp:txXfrm>
        <a:off x="3247" y="2028294"/>
        <a:ext cx="4392545" cy="60024"/>
      </dsp:txXfrm>
    </dsp:sp>
    <dsp:sp modelId="{206316E1-2F88-42EE-BA52-99AE01F8F03B}">
      <dsp:nvSpPr>
        <dsp:cNvPr id="0" name=""/>
        <dsp:cNvSpPr/>
      </dsp:nvSpPr>
      <dsp:spPr>
        <a:xfrm>
          <a:off x="0" y="2095205"/>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b="0" kern="1200"/>
            <a:t>for (x, y, w, h) in people:</a:t>
          </a:r>
        </a:p>
      </dsp:txBody>
      <dsp:txXfrm>
        <a:off x="3247" y="2098452"/>
        <a:ext cx="4392545" cy="60024"/>
      </dsp:txXfrm>
    </dsp:sp>
    <dsp:sp modelId="{39B50798-B05A-4E91-ADEE-A0F3859D833A}">
      <dsp:nvSpPr>
        <dsp:cNvPr id="0" name=""/>
        <dsp:cNvSpPr/>
      </dsp:nvSpPr>
      <dsp:spPr>
        <a:xfrm>
          <a:off x="0" y="2165362"/>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s-ES" sz="500" b="0" kern="1200"/>
            <a:t>cv2.rectangle(frame, (x, y), (x + w, y + h), (0, 255, 0), 2)</a:t>
          </a:r>
        </a:p>
      </dsp:txBody>
      <dsp:txXfrm>
        <a:off x="3247" y="2168609"/>
        <a:ext cx="4392545" cy="60024"/>
      </dsp:txXfrm>
    </dsp:sp>
    <dsp:sp modelId="{5BDB1F4A-5FC6-43BB-9C7D-2EE8F9BED586}">
      <dsp:nvSpPr>
        <dsp:cNvPr id="0" name=""/>
        <dsp:cNvSpPr/>
      </dsp:nvSpPr>
      <dsp:spPr>
        <a:xfrm>
          <a:off x="0" y="2235519"/>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endParaRPr lang="en-US" sz="500" b="0" kern="1200"/>
        </a:p>
      </dsp:txBody>
      <dsp:txXfrm>
        <a:off x="3247" y="2238766"/>
        <a:ext cx="4392545" cy="60024"/>
      </dsp:txXfrm>
    </dsp:sp>
    <dsp:sp modelId="{1C8B36F6-E17E-4B78-B1CA-EC2059C22F63}">
      <dsp:nvSpPr>
        <dsp:cNvPr id="0" name=""/>
        <dsp:cNvSpPr/>
      </dsp:nvSpPr>
      <dsp:spPr>
        <a:xfrm>
          <a:off x="0" y="2305677"/>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b="0" kern="1200"/>
            <a:t>cv2.putText(frame, f"Unique people count: {len(people_detected)}", (10, 70), cv2.FONT_HERSHEY_SIMPLEX, 1, (0, 255, 0), 2)</a:t>
          </a:r>
        </a:p>
      </dsp:txBody>
      <dsp:txXfrm>
        <a:off x="3247" y="2308924"/>
        <a:ext cx="4392545" cy="60024"/>
      </dsp:txXfrm>
    </dsp:sp>
    <dsp:sp modelId="{D2827767-1F75-46A1-8A75-D48244E45EB0}">
      <dsp:nvSpPr>
        <dsp:cNvPr id="0" name=""/>
        <dsp:cNvSpPr/>
      </dsp:nvSpPr>
      <dsp:spPr>
        <a:xfrm>
          <a:off x="0" y="2375834"/>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endParaRPr lang="en-US" sz="500" b="0" kern="1200"/>
        </a:p>
      </dsp:txBody>
      <dsp:txXfrm>
        <a:off x="3247" y="2379081"/>
        <a:ext cx="4392545" cy="60024"/>
      </dsp:txXfrm>
    </dsp:sp>
    <dsp:sp modelId="{63B86D5C-2E2D-4C6F-97B0-3568BF9D1437}">
      <dsp:nvSpPr>
        <dsp:cNvPr id="0" name=""/>
        <dsp:cNvSpPr/>
      </dsp:nvSpPr>
      <dsp:spPr>
        <a:xfrm>
          <a:off x="0" y="2445992"/>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b="0" kern="1200"/>
            <a:t>cv2.imshow('People Counting', frame)</a:t>
          </a:r>
        </a:p>
      </dsp:txBody>
      <dsp:txXfrm>
        <a:off x="3247" y="2449239"/>
        <a:ext cx="4392545" cy="60024"/>
      </dsp:txXfrm>
    </dsp:sp>
    <dsp:sp modelId="{FF016BC3-2612-48AB-A196-C2A888BFC398}">
      <dsp:nvSpPr>
        <dsp:cNvPr id="0" name=""/>
        <dsp:cNvSpPr/>
      </dsp:nvSpPr>
      <dsp:spPr>
        <a:xfrm>
          <a:off x="0" y="2516149"/>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endParaRPr lang="en-US" sz="500" b="0" kern="1200"/>
        </a:p>
      </dsp:txBody>
      <dsp:txXfrm>
        <a:off x="3247" y="2519396"/>
        <a:ext cx="4392545" cy="60024"/>
      </dsp:txXfrm>
    </dsp:sp>
    <dsp:sp modelId="{807FED11-78FD-43BB-AD44-B953EBF04FF7}">
      <dsp:nvSpPr>
        <dsp:cNvPr id="0" name=""/>
        <dsp:cNvSpPr/>
      </dsp:nvSpPr>
      <dsp:spPr>
        <a:xfrm>
          <a:off x="0" y="2586306"/>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b="0" kern="1200"/>
            <a:t>if cv2.waitKey(1) == ord('q'):</a:t>
          </a:r>
        </a:p>
      </dsp:txBody>
      <dsp:txXfrm>
        <a:off x="3247" y="2589553"/>
        <a:ext cx="4392545" cy="60024"/>
      </dsp:txXfrm>
    </dsp:sp>
    <dsp:sp modelId="{F8866C41-2CCA-4744-AC07-E991FC94B4D2}">
      <dsp:nvSpPr>
        <dsp:cNvPr id="0" name=""/>
        <dsp:cNvSpPr/>
      </dsp:nvSpPr>
      <dsp:spPr>
        <a:xfrm>
          <a:off x="0" y="2656464"/>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b="0" kern="1200"/>
            <a:t>break</a:t>
          </a:r>
        </a:p>
      </dsp:txBody>
      <dsp:txXfrm>
        <a:off x="3247" y="2659711"/>
        <a:ext cx="4392545" cy="60024"/>
      </dsp:txXfrm>
    </dsp:sp>
    <dsp:sp modelId="{317F55CD-64BE-4DC2-B664-16533E6723C0}">
      <dsp:nvSpPr>
        <dsp:cNvPr id="0" name=""/>
        <dsp:cNvSpPr/>
      </dsp:nvSpPr>
      <dsp:spPr>
        <a:xfrm>
          <a:off x="0" y="2726621"/>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b="0" kern="1200"/>
            <a:t>cap.release()</a:t>
          </a:r>
        </a:p>
      </dsp:txBody>
      <dsp:txXfrm>
        <a:off x="3247" y="2729868"/>
        <a:ext cx="4392545" cy="60024"/>
      </dsp:txXfrm>
    </dsp:sp>
    <dsp:sp modelId="{6C29F030-6523-4454-AE38-25D4F91AE47D}">
      <dsp:nvSpPr>
        <dsp:cNvPr id="0" name=""/>
        <dsp:cNvSpPr/>
      </dsp:nvSpPr>
      <dsp:spPr>
        <a:xfrm>
          <a:off x="0" y="2796778"/>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b="0" kern="1200"/>
            <a:t>cv2.destroyAllWindows()</a:t>
          </a:r>
        </a:p>
      </dsp:txBody>
      <dsp:txXfrm>
        <a:off x="3247" y="2800025"/>
        <a:ext cx="4392545" cy="60024"/>
      </dsp:txXfrm>
    </dsp:sp>
    <dsp:sp modelId="{2E4D8DE1-71EB-4119-BE0A-FF96D3946CA7}">
      <dsp:nvSpPr>
        <dsp:cNvPr id="0" name=""/>
        <dsp:cNvSpPr/>
      </dsp:nvSpPr>
      <dsp:spPr>
        <a:xfrm>
          <a:off x="0" y="2866936"/>
          <a:ext cx="4399039" cy="66518"/>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endParaRPr lang="en-US" sz="500" b="0" kern="1200"/>
        </a:p>
      </dsp:txBody>
      <dsp:txXfrm>
        <a:off x="3247" y="2870183"/>
        <a:ext cx="4392545" cy="600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B3E6F4-C453-41E0-8C4A-532DE6DEB295}">
      <dsp:nvSpPr>
        <dsp:cNvPr id="0" name=""/>
        <dsp:cNvSpPr/>
      </dsp:nvSpPr>
      <dsp:spPr>
        <a:xfrm>
          <a:off x="0" y="0"/>
          <a:ext cx="4399039" cy="397800"/>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0" i="0" kern="1200" dirty="0"/>
            <a:t>Live Example Number </a:t>
          </a:r>
          <a:r>
            <a:rPr lang="en-US" sz="1700" b="0" i="0" kern="1200" dirty="0"/>
            <a:t>people count </a:t>
          </a:r>
          <a:r>
            <a:rPr lang="en-IN" sz="1700" b="0" i="0" kern="1200" dirty="0"/>
            <a:t>Image </a:t>
          </a:r>
          <a:endParaRPr lang="en-IN" sz="1700" kern="1200" dirty="0"/>
        </a:p>
      </dsp:txBody>
      <dsp:txXfrm>
        <a:off x="19419" y="19419"/>
        <a:ext cx="4360201" cy="3589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4222"/>
            <a:ext cx="6076950" cy="342369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751179" y="1198928"/>
            <a:ext cx="3871332" cy="820864"/>
          </a:xfrm>
        </p:spPr>
        <p:txBody>
          <a:bodyPr anchor="b">
            <a:noAutofit/>
          </a:bodyPr>
          <a:lstStyle>
            <a:lvl1pPr algn="r">
              <a:defRPr sz="2691">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751179" y="2019791"/>
            <a:ext cx="3871332" cy="546926"/>
          </a:xfrm>
        </p:spPr>
        <p:txBody>
          <a:bodyPr anchor="t"/>
          <a:lstStyle>
            <a:lvl1pPr marL="0" indent="0" algn="r">
              <a:buNone/>
              <a:defRPr>
                <a:solidFill>
                  <a:schemeClr val="tx1">
                    <a:lumMod val="50000"/>
                    <a:lumOff val="50000"/>
                  </a:schemeClr>
                </a:solidFill>
              </a:defRPr>
            </a:lvl1pPr>
            <a:lvl2pPr marL="227868" indent="0" algn="ctr">
              <a:buNone/>
              <a:defRPr>
                <a:solidFill>
                  <a:schemeClr val="tx1">
                    <a:tint val="75000"/>
                  </a:schemeClr>
                </a:solidFill>
              </a:defRPr>
            </a:lvl2pPr>
            <a:lvl3pPr marL="455737" indent="0" algn="ctr">
              <a:buNone/>
              <a:defRPr>
                <a:solidFill>
                  <a:schemeClr val="tx1">
                    <a:tint val="75000"/>
                  </a:schemeClr>
                </a:solidFill>
              </a:defRPr>
            </a:lvl3pPr>
            <a:lvl4pPr marL="683605" indent="0" algn="ctr">
              <a:buNone/>
              <a:defRPr>
                <a:solidFill>
                  <a:schemeClr val="tx1">
                    <a:tint val="75000"/>
                  </a:schemeClr>
                </a:solidFill>
              </a:defRPr>
            </a:lvl4pPr>
            <a:lvl5pPr marL="911474" indent="0" algn="ctr">
              <a:buNone/>
              <a:defRPr>
                <a:solidFill>
                  <a:schemeClr val="tx1">
                    <a:tint val="75000"/>
                  </a:schemeClr>
                </a:solidFill>
              </a:defRPr>
            </a:lvl5pPr>
            <a:lvl6pPr marL="1139342" indent="0" algn="ctr">
              <a:buNone/>
              <a:defRPr>
                <a:solidFill>
                  <a:schemeClr val="tx1">
                    <a:tint val="75000"/>
                  </a:schemeClr>
                </a:solidFill>
              </a:defRPr>
            </a:lvl6pPr>
            <a:lvl7pPr marL="1367211" indent="0" algn="ctr">
              <a:buNone/>
              <a:defRPr>
                <a:solidFill>
                  <a:schemeClr val="tx1">
                    <a:tint val="75000"/>
                  </a:schemeClr>
                </a:solidFill>
              </a:defRPr>
            </a:lvl7pPr>
            <a:lvl8pPr marL="1595079" indent="0" algn="ctr">
              <a:buNone/>
              <a:defRPr>
                <a:solidFill>
                  <a:schemeClr val="tx1">
                    <a:tint val="75000"/>
                  </a:schemeClr>
                </a:solidFill>
              </a:defRPr>
            </a:lvl8pPr>
            <a:lvl9pPr marL="182294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29472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37609" y="303953"/>
            <a:ext cx="4284902" cy="1697073"/>
          </a:xfrm>
        </p:spPr>
        <p:txBody>
          <a:bodyPr anchor="ctr">
            <a:normAutofit/>
          </a:bodyPr>
          <a:lstStyle>
            <a:lvl1pPr algn="l">
              <a:defRPr sz="2193" b="0" cap="none"/>
            </a:lvl1pPr>
          </a:lstStyle>
          <a:p>
            <a:r>
              <a:rPr lang="en-US"/>
              <a:t>Click to edit Master title style</a:t>
            </a:r>
            <a:endParaRPr lang="en-US" dirty="0"/>
          </a:p>
        </p:txBody>
      </p:sp>
      <p:sp>
        <p:nvSpPr>
          <p:cNvPr id="3" name="Text Placeholder 2"/>
          <p:cNvSpPr>
            <a:spLocks noGrp="1"/>
          </p:cNvSpPr>
          <p:nvPr>
            <p:ph type="body" idx="1"/>
          </p:nvPr>
        </p:nvSpPr>
        <p:spPr>
          <a:xfrm>
            <a:off x="337609" y="2228991"/>
            <a:ext cx="4284902" cy="783299"/>
          </a:xfrm>
        </p:spPr>
        <p:txBody>
          <a:bodyPr anchor="ctr">
            <a:normAutofit/>
          </a:bodyPr>
          <a:lstStyle>
            <a:lvl1pPr marL="0" indent="0" algn="l">
              <a:buNone/>
              <a:defRPr sz="897">
                <a:solidFill>
                  <a:schemeClr val="tx1">
                    <a:lumMod val="75000"/>
                    <a:lumOff val="25000"/>
                  </a:schemeClr>
                </a:solidFill>
              </a:defRPr>
            </a:lvl1pPr>
            <a:lvl2pPr marL="227868" indent="0">
              <a:buNone/>
              <a:defRPr sz="897">
                <a:solidFill>
                  <a:schemeClr val="tx1">
                    <a:tint val="75000"/>
                  </a:schemeClr>
                </a:solidFill>
              </a:defRPr>
            </a:lvl2pPr>
            <a:lvl3pPr marL="455737" indent="0">
              <a:buNone/>
              <a:defRPr sz="797">
                <a:solidFill>
                  <a:schemeClr val="tx1">
                    <a:tint val="75000"/>
                  </a:schemeClr>
                </a:solidFill>
              </a:defRPr>
            </a:lvl3pPr>
            <a:lvl4pPr marL="683605" indent="0">
              <a:buNone/>
              <a:defRPr sz="698">
                <a:solidFill>
                  <a:schemeClr val="tx1">
                    <a:tint val="75000"/>
                  </a:schemeClr>
                </a:solidFill>
              </a:defRPr>
            </a:lvl4pPr>
            <a:lvl5pPr marL="911474" indent="0">
              <a:buNone/>
              <a:defRPr sz="698">
                <a:solidFill>
                  <a:schemeClr val="tx1">
                    <a:tint val="75000"/>
                  </a:schemeClr>
                </a:solidFill>
              </a:defRPr>
            </a:lvl5pPr>
            <a:lvl6pPr marL="1139342" indent="0">
              <a:buNone/>
              <a:defRPr sz="698">
                <a:solidFill>
                  <a:schemeClr val="tx1">
                    <a:tint val="75000"/>
                  </a:schemeClr>
                </a:solidFill>
              </a:defRPr>
            </a:lvl6pPr>
            <a:lvl7pPr marL="1367211" indent="0">
              <a:buNone/>
              <a:defRPr sz="698">
                <a:solidFill>
                  <a:schemeClr val="tx1">
                    <a:tint val="75000"/>
                  </a:schemeClr>
                </a:solidFill>
              </a:defRPr>
            </a:lvl7pPr>
            <a:lvl8pPr marL="1595079" indent="0">
              <a:buNone/>
              <a:defRPr sz="698">
                <a:solidFill>
                  <a:schemeClr val="tx1">
                    <a:tint val="75000"/>
                  </a:schemeClr>
                </a:solidFill>
              </a:defRPr>
            </a:lvl8pPr>
            <a:lvl9pPr marL="1822948" indent="0">
              <a:buNone/>
              <a:defRPr sz="69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93251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64212" y="303953"/>
            <a:ext cx="4034420" cy="1507102"/>
          </a:xfrm>
        </p:spPr>
        <p:txBody>
          <a:bodyPr anchor="ctr">
            <a:normAutofit/>
          </a:bodyPr>
          <a:lstStyle>
            <a:lvl1pPr algn="l">
              <a:defRPr sz="2193"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80935" y="1811055"/>
            <a:ext cx="3600974" cy="189971"/>
          </a:xfrm>
        </p:spPr>
        <p:txBody>
          <a:bodyPr anchor="ctr">
            <a:noAutofit/>
          </a:bodyPr>
          <a:lstStyle>
            <a:lvl1pPr marL="0" indent="0">
              <a:buFontTx/>
              <a:buNone/>
              <a:defRPr sz="797">
                <a:solidFill>
                  <a:schemeClr val="tx1">
                    <a:lumMod val="50000"/>
                    <a:lumOff val="50000"/>
                  </a:schemeClr>
                </a:solidFill>
              </a:defRPr>
            </a:lvl1pPr>
            <a:lvl2pPr marL="227868" indent="0">
              <a:buFontTx/>
              <a:buNone/>
              <a:defRPr/>
            </a:lvl2pPr>
            <a:lvl3pPr marL="455737" indent="0">
              <a:buFontTx/>
              <a:buNone/>
              <a:defRPr/>
            </a:lvl3pPr>
            <a:lvl4pPr marL="683605" indent="0">
              <a:buFontTx/>
              <a:buNone/>
              <a:defRPr/>
            </a:lvl4pPr>
            <a:lvl5pPr marL="911474" indent="0">
              <a:buFontTx/>
              <a:buNone/>
              <a:defRPr/>
            </a:lvl5pPr>
          </a:lstStyle>
          <a:p>
            <a:pPr lvl="0"/>
            <a:r>
              <a:rPr lang="en-US"/>
              <a:t>Click to edit Master text styles</a:t>
            </a:r>
          </a:p>
        </p:txBody>
      </p:sp>
      <p:sp>
        <p:nvSpPr>
          <p:cNvPr id="3" name="Text Placeholder 2"/>
          <p:cNvSpPr>
            <a:spLocks noGrp="1"/>
          </p:cNvSpPr>
          <p:nvPr>
            <p:ph type="body" idx="1"/>
          </p:nvPr>
        </p:nvSpPr>
        <p:spPr>
          <a:xfrm>
            <a:off x="337609" y="2228991"/>
            <a:ext cx="4284902" cy="783299"/>
          </a:xfrm>
        </p:spPr>
        <p:txBody>
          <a:bodyPr anchor="ctr">
            <a:normAutofit/>
          </a:bodyPr>
          <a:lstStyle>
            <a:lvl1pPr marL="0" indent="0" algn="l">
              <a:buNone/>
              <a:defRPr sz="897">
                <a:solidFill>
                  <a:schemeClr val="tx1">
                    <a:lumMod val="75000"/>
                    <a:lumOff val="25000"/>
                  </a:schemeClr>
                </a:solidFill>
              </a:defRPr>
            </a:lvl1pPr>
            <a:lvl2pPr marL="227868" indent="0">
              <a:buNone/>
              <a:defRPr sz="897">
                <a:solidFill>
                  <a:schemeClr val="tx1">
                    <a:tint val="75000"/>
                  </a:schemeClr>
                </a:solidFill>
              </a:defRPr>
            </a:lvl2pPr>
            <a:lvl3pPr marL="455737" indent="0">
              <a:buNone/>
              <a:defRPr sz="797">
                <a:solidFill>
                  <a:schemeClr val="tx1">
                    <a:tint val="75000"/>
                  </a:schemeClr>
                </a:solidFill>
              </a:defRPr>
            </a:lvl3pPr>
            <a:lvl4pPr marL="683605" indent="0">
              <a:buNone/>
              <a:defRPr sz="698">
                <a:solidFill>
                  <a:schemeClr val="tx1">
                    <a:tint val="75000"/>
                  </a:schemeClr>
                </a:solidFill>
              </a:defRPr>
            </a:lvl4pPr>
            <a:lvl5pPr marL="911474" indent="0">
              <a:buNone/>
              <a:defRPr sz="698">
                <a:solidFill>
                  <a:schemeClr val="tx1">
                    <a:tint val="75000"/>
                  </a:schemeClr>
                </a:solidFill>
              </a:defRPr>
            </a:lvl5pPr>
            <a:lvl6pPr marL="1139342" indent="0">
              <a:buNone/>
              <a:defRPr sz="698">
                <a:solidFill>
                  <a:schemeClr val="tx1">
                    <a:tint val="75000"/>
                  </a:schemeClr>
                </a:solidFill>
              </a:defRPr>
            </a:lvl6pPr>
            <a:lvl7pPr marL="1367211" indent="0">
              <a:buNone/>
              <a:defRPr sz="698">
                <a:solidFill>
                  <a:schemeClr val="tx1">
                    <a:tint val="75000"/>
                  </a:schemeClr>
                </a:solidFill>
              </a:defRPr>
            </a:lvl7pPr>
            <a:lvl8pPr marL="1595079" indent="0">
              <a:buNone/>
              <a:defRPr sz="698">
                <a:solidFill>
                  <a:schemeClr val="tx1">
                    <a:tint val="75000"/>
                  </a:schemeClr>
                </a:solidFill>
              </a:defRPr>
            </a:lvl8pPr>
            <a:lvl9pPr marL="1822948" indent="0">
              <a:buNone/>
              <a:defRPr sz="69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0" name="TextBox 19"/>
          <p:cNvSpPr txBox="1"/>
          <p:nvPr/>
        </p:nvSpPr>
        <p:spPr>
          <a:xfrm>
            <a:off x="270088" y="394091"/>
            <a:ext cx="303848" cy="291576"/>
          </a:xfrm>
          <a:prstGeom prst="rect">
            <a:avLst/>
          </a:prstGeom>
        </p:spPr>
        <p:txBody>
          <a:bodyPr vert="horz" lIns="45577" tIns="22789" rIns="45577" bIns="22789" rtlCol="0" anchor="ctr">
            <a:noAutofit/>
          </a:bodyPr>
          <a:lstStyle/>
          <a:p>
            <a:pPr lvl="0"/>
            <a:r>
              <a:rPr lang="en-US" sz="3987"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4432610" y="1439269"/>
            <a:ext cx="303848" cy="291576"/>
          </a:xfrm>
          <a:prstGeom prst="rect">
            <a:avLst/>
          </a:prstGeom>
        </p:spPr>
        <p:txBody>
          <a:bodyPr vert="horz" lIns="45577" tIns="22789" rIns="45577" bIns="22789" rtlCol="0" anchor="ctr">
            <a:noAutofit/>
          </a:bodyPr>
          <a:lstStyle/>
          <a:p>
            <a:pPr lvl="0"/>
            <a:r>
              <a:rPr lang="en-US" sz="3987" baseline="0" dirty="0">
                <a:ln w="3175" cmpd="sng">
                  <a:noFill/>
                </a:ln>
                <a:solidFill>
                  <a:schemeClr val="accent1">
                    <a:lumMod val="60000"/>
                    <a:lumOff val="40000"/>
                  </a:schemeClr>
                </a:solidFill>
                <a:latin typeface="Arial"/>
              </a:rPr>
              <a:t>”</a:t>
            </a:r>
            <a:endParaRPr lang="en-US" sz="897" dirty="0">
              <a:solidFill>
                <a:schemeClr val="accent1">
                  <a:lumMod val="60000"/>
                  <a:lumOff val="40000"/>
                </a:schemeClr>
              </a:solidFill>
              <a:latin typeface="Arial"/>
            </a:endParaRPr>
          </a:p>
        </p:txBody>
      </p:sp>
    </p:spTree>
    <p:extLst>
      <p:ext uri="{BB962C8B-B14F-4D97-AF65-F5344CB8AC3E}">
        <p14:creationId xmlns:p14="http://schemas.microsoft.com/office/powerpoint/2010/main" val="2015479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37609" y="963311"/>
            <a:ext cx="4284902" cy="1294125"/>
          </a:xfrm>
        </p:spPr>
        <p:txBody>
          <a:bodyPr anchor="b">
            <a:normAutofit/>
          </a:bodyPr>
          <a:lstStyle>
            <a:lvl1pPr algn="l">
              <a:defRPr sz="2193" b="0" cap="none"/>
            </a:lvl1pPr>
          </a:lstStyle>
          <a:p>
            <a:r>
              <a:rPr lang="en-US"/>
              <a:t>Click to edit Master title style</a:t>
            </a:r>
            <a:endParaRPr lang="en-US" dirty="0"/>
          </a:p>
        </p:txBody>
      </p:sp>
      <p:sp>
        <p:nvSpPr>
          <p:cNvPr id="3" name="Text Placeholder 2"/>
          <p:cNvSpPr>
            <a:spLocks noGrp="1"/>
          </p:cNvSpPr>
          <p:nvPr>
            <p:ph type="body" idx="1"/>
          </p:nvPr>
        </p:nvSpPr>
        <p:spPr>
          <a:xfrm>
            <a:off x="337609" y="2257436"/>
            <a:ext cx="4284902" cy="754854"/>
          </a:xfrm>
        </p:spPr>
        <p:txBody>
          <a:bodyPr anchor="t">
            <a:normAutofit/>
          </a:bodyPr>
          <a:lstStyle>
            <a:lvl1pPr marL="0" indent="0" algn="l">
              <a:buNone/>
              <a:defRPr sz="897">
                <a:solidFill>
                  <a:schemeClr val="tx1">
                    <a:lumMod val="75000"/>
                    <a:lumOff val="25000"/>
                  </a:schemeClr>
                </a:solidFill>
              </a:defRPr>
            </a:lvl1pPr>
            <a:lvl2pPr marL="227868" indent="0">
              <a:buNone/>
              <a:defRPr sz="897">
                <a:solidFill>
                  <a:schemeClr val="tx1">
                    <a:tint val="75000"/>
                  </a:schemeClr>
                </a:solidFill>
              </a:defRPr>
            </a:lvl2pPr>
            <a:lvl3pPr marL="455737" indent="0">
              <a:buNone/>
              <a:defRPr sz="797">
                <a:solidFill>
                  <a:schemeClr val="tx1">
                    <a:tint val="75000"/>
                  </a:schemeClr>
                </a:solidFill>
              </a:defRPr>
            </a:lvl3pPr>
            <a:lvl4pPr marL="683605" indent="0">
              <a:buNone/>
              <a:defRPr sz="698">
                <a:solidFill>
                  <a:schemeClr val="tx1">
                    <a:tint val="75000"/>
                  </a:schemeClr>
                </a:solidFill>
              </a:defRPr>
            </a:lvl4pPr>
            <a:lvl5pPr marL="911474" indent="0">
              <a:buNone/>
              <a:defRPr sz="698">
                <a:solidFill>
                  <a:schemeClr val="tx1">
                    <a:tint val="75000"/>
                  </a:schemeClr>
                </a:solidFill>
              </a:defRPr>
            </a:lvl5pPr>
            <a:lvl6pPr marL="1139342" indent="0">
              <a:buNone/>
              <a:defRPr sz="698">
                <a:solidFill>
                  <a:schemeClr val="tx1">
                    <a:tint val="75000"/>
                  </a:schemeClr>
                </a:solidFill>
              </a:defRPr>
            </a:lvl6pPr>
            <a:lvl7pPr marL="1367211" indent="0">
              <a:buNone/>
              <a:defRPr sz="698">
                <a:solidFill>
                  <a:schemeClr val="tx1">
                    <a:tint val="75000"/>
                  </a:schemeClr>
                </a:solidFill>
              </a:defRPr>
            </a:lvl7pPr>
            <a:lvl8pPr marL="1595079" indent="0">
              <a:buNone/>
              <a:defRPr sz="698">
                <a:solidFill>
                  <a:schemeClr val="tx1">
                    <a:tint val="75000"/>
                  </a:schemeClr>
                </a:solidFill>
              </a:defRPr>
            </a:lvl8pPr>
            <a:lvl9pPr marL="1822948" indent="0">
              <a:buNone/>
              <a:defRPr sz="69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21703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464212" y="303953"/>
            <a:ext cx="4034420" cy="1507102"/>
          </a:xfrm>
        </p:spPr>
        <p:txBody>
          <a:bodyPr anchor="ctr">
            <a:normAutofit/>
          </a:bodyPr>
          <a:lstStyle>
            <a:lvl1pPr algn="l">
              <a:defRPr sz="2193"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337608" y="2001026"/>
            <a:ext cx="4284902" cy="256410"/>
          </a:xfrm>
        </p:spPr>
        <p:txBody>
          <a:bodyPr anchor="b">
            <a:noAutofit/>
          </a:bodyPr>
          <a:lstStyle>
            <a:lvl1pPr marL="0" indent="0">
              <a:buFontTx/>
              <a:buNone/>
              <a:defRPr sz="1196">
                <a:solidFill>
                  <a:schemeClr val="tx1">
                    <a:lumMod val="75000"/>
                    <a:lumOff val="25000"/>
                  </a:schemeClr>
                </a:solidFill>
              </a:defRPr>
            </a:lvl1pPr>
            <a:lvl2pPr marL="227868" indent="0">
              <a:buFontTx/>
              <a:buNone/>
              <a:defRPr/>
            </a:lvl2pPr>
            <a:lvl3pPr marL="455737" indent="0">
              <a:buFontTx/>
              <a:buNone/>
              <a:defRPr/>
            </a:lvl3pPr>
            <a:lvl4pPr marL="683605" indent="0">
              <a:buFontTx/>
              <a:buNone/>
              <a:defRPr/>
            </a:lvl4pPr>
            <a:lvl5pPr marL="911474" indent="0">
              <a:buFontTx/>
              <a:buNone/>
              <a:defRPr/>
            </a:lvl5pPr>
          </a:lstStyle>
          <a:p>
            <a:pPr lvl="0"/>
            <a:r>
              <a:rPr lang="en-US"/>
              <a:t>Click to edit Master text styles</a:t>
            </a:r>
          </a:p>
        </p:txBody>
      </p:sp>
      <p:sp>
        <p:nvSpPr>
          <p:cNvPr id="3" name="Text Placeholder 2"/>
          <p:cNvSpPr>
            <a:spLocks noGrp="1"/>
          </p:cNvSpPr>
          <p:nvPr>
            <p:ph type="body" idx="1"/>
          </p:nvPr>
        </p:nvSpPr>
        <p:spPr>
          <a:xfrm>
            <a:off x="337609" y="2257436"/>
            <a:ext cx="4284902" cy="754854"/>
          </a:xfrm>
        </p:spPr>
        <p:txBody>
          <a:bodyPr anchor="t">
            <a:normAutofit/>
          </a:bodyPr>
          <a:lstStyle>
            <a:lvl1pPr marL="0" indent="0" algn="l">
              <a:buNone/>
              <a:defRPr sz="897">
                <a:solidFill>
                  <a:schemeClr val="tx1">
                    <a:lumMod val="50000"/>
                    <a:lumOff val="50000"/>
                  </a:schemeClr>
                </a:solidFill>
              </a:defRPr>
            </a:lvl1pPr>
            <a:lvl2pPr marL="227868" indent="0">
              <a:buNone/>
              <a:defRPr sz="897">
                <a:solidFill>
                  <a:schemeClr val="tx1">
                    <a:tint val="75000"/>
                  </a:schemeClr>
                </a:solidFill>
              </a:defRPr>
            </a:lvl2pPr>
            <a:lvl3pPr marL="455737" indent="0">
              <a:buNone/>
              <a:defRPr sz="797">
                <a:solidFill>
                  <a:schemeClr val="tx1">
                    <a:tint val="75000"/>
                  </a:schemeClr>
                </a:solidFill>
              </a:defRPr>
            </a:lvl3pPr>
            <a:lvl4pPr marL="683605" indent="0">
              <a:buNone/>
              <a:defRPr sz="698">
                <a:solidFill>
                  <a:schemeClr val="tx1">
                    <a:tint val="75000"/>
                  </a:schemeClr>
                </a:solidFill>
              </a:defRPr>
            </a:lvl4pPr>
            <a:lvl5pPr marL="911474" indent="0">
              <a:buNone/>
              <a:defRPr sz="698">
                <a:solidFill>
                  <a:schemeClr val="tx1">
                    <a:tint val="75000"/>
                  </a:schemeClr>
                </a:solidFill>
              </a:defRPr>
            </a:lvl5pPr>
            <a:lvl6pPr marL="1139342" indent="0">
              <a:buNone/>
              <a:defRPr sz="698">
                <a:solidFill>
                  <a:schemeClr val="tx1">
                    <a:tint val="75000"/>
                  </a:schemeClr>
                </a:solidFill>
              </a:defRPr>
            </a:lvl6pPr>
            <a:lvl7pPr marL="1367211" indent="0">
              <a:buNone/>
              <a:defRPr sz="698">
                <a:solidFill>
                  <a:schemeClr val="tx1">
                    <a:tint val="75000"/>
                  </a:schemeClr>
                </a:solidFill>
              </a:defRPr>
            </a:lvl7pPr>
            <a:lvl8pPr marL="1595079" indent="0">
              <a:buNone/>
              <a:defRPr sz="698">
                <a:solidFill>
                  <a:schemeClr val="tx1">
                    <a:tint val="75000"/>
                  </a:schemeClr>
                </a:solidFill>
              </a:defRPr>
            </a:lvl8pPr>
            <a:lvl9pPr marL="1822948" indent="0">
              <a:buNone/>
              <a:defRPr sz="69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270088" y="394091"/>
            <a:ext cx="303848" cy="291576"/>
          </a:xfrm>
          <a:prstGeom prst="rect">
            <a:avLst/>
          </a:prstGeom>
        </p:spPr>
        <p:txBody>
          <a:bodyPr vert="horz" lIns="45577" tIns="22789" rIns="45577" bIns="22789" rtlCol="0" anchor="ctr">
            <a:noAutofit/>
          </a:bodyPr>
          <a:lstStyle/>
          <a:p>
            <a:pPr lvl="0"/>
            <a:r>
              <a:rPr lang="en-US" sz="3987"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4432610" y="1439269"/>
            <a:ext cx="303848" cy="291576"/>
          </a:xfrm>
          <a:prstGeom prst="rect">
            <a:avLst/>
          </a:prstGeom>
        </p:spPr>
        <p:txBody>
          <a:bodyPr vert="horz" lIns="45577" tIns="22789" rIns="45577" bIns="22789" rtlCol="0" anchor="ctr">
            <a:noAutofit/>
          </a:bodyPr>
          <a:lstStyle/>
          <a:p>
            <a:pPr lvl="0"/>
            <a:r>
              <a:rPr lang="en-US" sz="3987"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4124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341828" y="303953"/>
            <a:ext cx="4280682" cy="1507102"/>
          </a:xfrm>
        </p:spPr>
        <p:txBody>
          <a:bodyPr anchor="ctr">
            <a:normAutofit/>
          </a:bodyPr>
          <a:lstStyle>
            <a:lvl1pPr algn="l">
              <a:defRPr sz="2193"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337608" y="2001026"/>
            <a:ext cx="4284902" cy="256410"/>
          </a:xfrm>
        </p:spPr>
        <p:txBody>
          <a:bodyPr anchor="b">
            <a:noAutofit/>
          </a:bodyPr>
          <a:lstStyle>
            <a:lvl1pPr marL="0" indent="0">
              <a:buFontTx/>
              <a:buNone/>
              <a:defRPr sz="1196">
                <a:solidFill>
                  <a:schemeClr val="accent1"/>
                </a:solidFill>
              </a:defRPr>
            </a:lvl1pPr>
            <a:lvl2pPr marL="227868" indent="0">
              <a:buFontTx/>
              <a:buNone/>
              <a:defRPr/>
            </a:lvl2pPr>
            <a:lvl3pPr marL="455737" indent="0">
              <a:buFontTx/>
              <a:buNone/>
              <a:defRPr/>
            </a:lvl3pPr>
            <a:lvl4pPr marL="683605" indent="0">
              <a:buFontTx/>
              <a:buNone/>
              <a:defRPr/>
            </a:lvl4pPr>
            <a:lvl5pPr marL="911474" indent="0">
              <a:buFontTx/>
              <a:buNone/>
              <a:defRPr/>
            </a:lvl5pPr>
          </a:lstStyle>
          <a:p>
            <a:pPr lvl="0"/>
            <a:r>
              <a:rPr lang="en-US"/>
              <a:t>Click to edit Master text styles</a:t>
            </a:r>
          </a:p>
        </p:txBody>
      </p:sp>
      <p:sp>
        <p:nvSpPr>
          <p:cNvPr id="3" name="Text Placeholder 2"/>
          <p:cNvSpPr>
            <a:spLocks noGrp="1"/>
          </p:cNvSpPr>
          <p:nvPr>
            <p:ph type="body" idx="1"/>
          </p:nvPr>
        </p:nvSpPr>
        <p:spPr>
          <a:xfrm>
            <a:off x="337609" y="2257436"/>
            <a:ext cx="4284902" cy="754854"/>
          </a:xfrm>
        </p:spPr>
        <p:txBody>
          <a:bodyPr anchor="t">
            <a:normAutofit/>
          </a:bodyPr>
          <a:lstStyle>
            <a:lvl1pPr marL="0" indent="0" algn="l">
              <a:buNone/>
              <a:defRPr sz="897">
                <a:solidFill>
                  <a:schemeClr val="tx1">
                    <a:lumMod val="50000"/>
                    <a:lumOff val="50000"/>
                  </a:schemeClr>
                </a:solidFill>
              </a:defRPr>
            </a:lvl1pPr>
            <a:lvl2pPr marL="227868" indent="0">
              <a:buNone/>
              <a:defRPr sz="897">
                <a:solidFill>
                  <a:schemeClr val="tx1">
                    <a:tint val="75000"/>
                  </a:schemeClr>
                </a:solidFill>
              </a:defRPr>
            </a:lvl2pPr>
            <a:lvl3pPr marL="455737" indent="0">
              <a:buNone/>
              <a:defRPr sz="797">
                <a:solidFill>
                  <a:schemeClr val="tx1">
                    <a:tint val="75000"/>
                  </a:schemeClr>
                </a:solidFill>
              </a:defRPr>
            </a:lvl3pPr>
            <a:lvl4pPr marL="683605" indent="0">
              <a:buNone/>
              <a:defRPr sz="698">
                <a:solidFill>
                  <a:schemeClr val="tx1">
                    <a:tint val="75000"/>
                  </a:schemeClr>
                </a:solidFill>
              </a:defRPr>
            </a:lvl4pPr>
            <a:lvl5pPr marL="911474" indent="0">
              <a:buNone/>
              <a:defRPr sz="698">
                <a:solidFill>
                  <a:schemeClr val="tx1">
                    <a:tint val="75000"/>
                  </a:schemeClr>
                </a:solidFill>
              </a:defRPr>
            </a:lvl5pPr>
            <a:lvl6pPr marL="1139342" indent="0">
              <a:buNone/>
              <a:defRPr sz="698">
                <a:solidFill>
                  <a:schemeClr val="tx1">
                    <a:tint val="75000"/>
                  </a:schemeClr>
                </a:solidFill>
              </a:defRPr>
            </a:lvl6pPr>
            <a:lvl7pPr marL="1367211" indent="0">
              <a:buNone/>
              <a:defRPr sz="698">
                <a:solidFill>
                  <a:schemeClr val="tx1">
                    <a:tint val="75000"/>
                  </a:schemeClr>
                </a:solidFill>
              </a:defRPr>
            </a:lvl7pPr>
            <a:lvl8pPr marL="1595079" indent="0">
              <a:buNone/>
              <a:defRPr sz="698">
                <a:solidFill>
                  <a:schemeClr val="tx1">
                    <a:tint val="75000"/>
                  </a:schemeClr>
                </a:solidFill>
              </a:defRPr>
            </a:lvl8pPr>
            <a:lvl9pPr marL="1822948" indent="0">
              <a:buNone/>
              <a:defRPr sz="69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61877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71494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971387" y="303953"/>
            <a:ext cx="650333" cy="261843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337609" y="303953"/>
            <a:ext cx="3519044" cy="261843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9677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794"/>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82196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7609" y="1346682"/>
            <a:ext cx="4284902" cy="910754"/>
          </a:xfrm>
        </p:spPr>
        <p:txBody>
          <a:bodyPr anchor="b"/>
          <a:lstStyle>
            <a:lvl1pPr algn="l">
              <a:defRPr sz="1994" b="0" cap="none"/>
            </a:lvl1pPr>
          </a:lstStyle>
          <a:p>
            <a:r>
              <a:rPr lang="en-US"/>
              <a:t>Click to edit Master title style</a:t>
            </a:r>
            <a:endParaRPr lang="en-US" dirty="0"/>
          </a:p>
        </p:txBody>
      </p:sp>
      <p:sp>
        <p:nvSpPr>
          <p:cNvPr id="3" name="Text Placeholder 2"/>
          <p:cNvSpPr>
            <a:spLocks noGrp="1"/>
          </p:cNvSpPr>
          <p:nvPr>
            <p:ph type="body" idx="1"/>
          </p:nvPr>
        </p:nvSpPr>
        <p:spPr>
          <a:xfrm>
            <a:off x="337609" y="2257436"/>
            <a:ext cx="4284902" cy="429005"/>
          </a:xfrm>
        </p:spPr>
        <p:txBody>
          <a:bodyPr anchor="t"/>
          <a:lstStyle>
            <a:lvl1pPr marL="0" indent="0" algn="l">
              <a:buNone/>
              <a:defRPr sz="997">
                <a:solidFill>
                  <a:schemeClr val="tx1">
                    <a:lumMod val="50000"/>
                    <a:lumOff val="50000"/>
                  </a:schemeClr>
                </a:solidFill>
              </a:defRPr>
            </a:lvl1pPr>
            <a:lvl2pPr marL="227868" indent="0">
              <a:buNone/>
              <a:defRPr sz="897">
                <a:solidFill>
                  <a:schemeClr val="tx1">
                    <a:tint val="75000"/>
                  </a:schemeClr>
                </a:solidFill>
              </a:defRPr>
            </a:lvl2pPr>
            <a:lvl3pPr marL="455737" indent="0">
              <a:buNone/>
              <a:defRPr sz="797">
                <a:solidFill>
                  <a:schemeClr val="tx1">
                    <a:tint val="75000"/>
                  </a:schemeClr>
                </a:solidFill>
              </a:defRPr>
            </a:lvl3pPr>
            <a:lvl4pPr marL="683605" indent="0">
              <a:buNone/>
              <a:defRPr sz="698">
                <a:solidFill>
                  <a:schemeClr val="tx1">
                    <a:tint val="75000"/>
                  </a:schemeClr>
                </a:solidFill>
              </a:defRPr>
            </a:lvl4pPr>
            <a:lvl5pPr marL="911474" indent="0">
              <a:buNone/>
              <a:defRPr sz="698">
                <a:solidFill>
                  <a:schemeClr val="tx1">
                    <a:tint val="75000"/>
                  </a:schemeClr>
                </a:solidFill>
              </a:defRPr>
            </a:lvl5pPr>
            <a:lvl6pPr marL="1139342" indent="0">
              <a:buNone/>
              <a:defRPr sz="698">
                <a:solidFill>
                  <a:schemeClr val="tx1">
                    <a:tint val="75000"/>
                  </a:schemeClr>
                </a:solidFill>
              </a:defRPr>
            </a:lvl6pPr>
            <a:lvl7pPr marL="1367211" indent="0">
              <a:buNone/>
              <a:defRPr sz="698">
                <a:solidFill>
                  <a:schemeClr val="tx1">
                    <a:tint val="75000"/>
                  </a:schemeClr>
                </a:solidFill>
              </a:defRPr>
            </a:lvl7pPr>
            <a:lvl8pPr marL="1595079" indent="0">
              <a:buNone/>
              <a:defRPr sz="698">
                <a:solidFill>
                  <a:schemeClr val="tx1">
                    <a:tint val="75000"/>
                  </a:schemeClr>
                </a:solidFill>
              </a:defRPr>
            </a:lvl8pPr>
            <a:lvl9pPr marL="1822948" indent="0">
              <a:buNone/>
              <a:defRPr sz="69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37932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37609" y="1077294"/>
            <a:ext cx="2085480" cy="19349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37032" y="1077294"/>
            <a:ext cx="2085479" cy="193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84111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36817" y="1077490"/>
            <a:ext cx="2086271" cy="287331"/>
          </a:xfrm>
        </p:spPr>
        <p:txBody>
          <a:bodyPr anchor="b">
            <a:noAutofit/>
          </a:bodyPr>
          <a:lstStyle>
            <a:lvl1pPr marL="0" indent="0">
              <a:buNone/>
              <a:defRPr sz="1196" b="0"/>
            </a:lvl1pPr>
            <a:lvl2pPr marL="227868" indent="0">
              <a:buNone/>
              <a:defRPr sz="997" b="1"/>
            </a:lvl2pPr>
            <a:lvl3pPr marL="455737" indent="0">
              <a:buNone/>
              <a:defRPr sz="897" b="1"/>
            </a:lvl3pPr>
            <a:lvl4pPr marL="683605" indent="0">
              <a:buNone/>
              <a:defRPr sz="797" b="1"/>
            </a:lvl4pPr>
            <a:lvl5pPr marL="911474" indent="0">
              <a:buNone/>
              <a:defRPr sz="797" b="1"/>
            </a:lvl5pPr>
            <a:lvl6pPr marL="1139342" indent="0">
              <a:buNone/>
              <a:defRPr sz="797" b="1"/>
            </a:lvl6pPr>
            <a:lvl7pPr marL="1367211" indent="0">
              <a:buNone/>
              <a:defRPr sz="797" b="1"/>
            </a:lvl7pPr>
            <a:lvl8pPr marL="1595079" indent="0">
              <a:buNone/>
              <a:defRPr sz="797" b="1"/>
            </a:lvl8pPr>
            <a:lvl9pPr marL="1822948" indent="0">
              <a:buNone/>
              <a:defRPr sz="797" b="1"/>
            </a:lvl9pPr>
          </a:lstStyle>
          <a:p>
            <a:pPr lvl="0"/>
            <a:r>
              <a:rPr lang="en-US"/>
              <a:t>Click to edit Master text styles</a:t>
            </a:r>
          </a:p>
        </p:txBody>
      </p:sp>
      <p:sp>
        <p:nvSpPr>
          <p:cNvPr id="4" name="Content Placeholder 3"/>
          <p:cNvSpPr>
            <a:spLocks noGrp="1"/>
          </p:cNvSpPr>
          <p:nvPr>
            <p:ph sz="half" idx="2"/>
          </p:nvPr>
        </p:nvSpPr>
        <p:spPr>
          <a:xfrm>
            <a:off x="336817" y="1364821"/>
            <a:ext cx="2086271" cy="164746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36241" y="1077490"/>
            <a:ext cx="2086269" cy="287331"/>
          </a:xfrm>
        </p:spPr>
        <p:txBody>
          <a:bodyPr anchor="b">
            <a:noAutofit/>
          </a:bodyPr>
          <a:lstStyle>
            <a:lvl1pPr marL="0" indent="0">
              <a:buNone/>
              <a:defRPr sz="1196" b="0"/>
            </a:lvl1pPr>
            <a:lvl2pPr marL="227868" indent="0">
              <a:buNone/>
              <a:defRPr sz="997" b="1"/>
            </a:lvl2pPr>
            <a:lvl3pPr marL="455737" indent="0">
              <a:buNone/>
              <a:defRPr sz="897" b="1"/>
            </a:lvl3pPr>
            <a:lvl4pPr marL="683605" indent="0">
              <a:buNone/>
              <a:defRPr sz="797" b="1"/>
            </a:lvl4pPr>
            <a:lvl5pPr marL="911474" indent="0">
              <a:buNone/>
              <a:defRPr sz="797" b="1"/>
            </a:lvl5pPr>
            <a:lvl6pPr marL="1139342" indent="0">
              <a:buNone/>
              <a:defRPr sz="797" b="1"/>
            </a:lvl6pPr>
            <a:lvl7pPr marL="1367211" indent="0">
              <a:buNone/>
              <a:defRPr sz="797" b="1"/>
            </a:lvl7pPr>
            <a:lvl8pPr marL="1595079" indent="0">
              <a:buNone/>
              <a:defRPr sz="797" b="1"/>
            </a:lvl8pPr>
            <a:lvl9pPr marL="1822948" indent="0">
              <a:buNone/>
              <a:defRPr sz="797" b="1"/>
            </a:lvl9pPr>
          </a:lstStyle>
          <a:p>
            <a:pPr lvl="0"/>
            <a:r>
              <a:rPr lang="en-US"/>
              <a:t>Click to edit Master text styles</a:t>
            </a:r>
          </a:p>
        </p:txBody>
      </p:sp>
      <p:sp>
        <p:nvSpPr>
          <p:cNvPr id="6" name="Content Placeholder 5"/>
          <p:cNvSpPr>
            <a:spLocks noGrp="1"/>
          </p:cNvSpPr>
          <p:nvPr>
            <p:ph sz="quarter" idx="4"/>
          </p:nvPr>
        </p:nvSpPr>
        <p:spPr>
          <a:xfrm>
            <a:off x="2536242" y="1364821"/>
            <a:ext cx="2086268" cy="164746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4432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7609" y="303953"/>
            <a:ext cx="4284902" cy="658566"/>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0547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10710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7609" y="747221"/>
            <a:ext cx="1921241" cy="637457"/>
          </a:xfrm>
        </p:spPr>
        <p:txBody>
          <a:bodyPr anchor="b">
            <a:normAutofit/>
          </a:bodyPr>
          <a:lstStyle>
            <a:lvl1pPr>
              <a:defRPr sz="997"/>
            </a:lvl1pPr>
          </a:lstStyle>
          <a:p>
            <a:r>
              <a:rPr lang="en-US"/>
              <a:t>Click to edit Master title style</a:t>
            </a:r>
            <a:endParaRPr lang="en-US" dirty="0"/>
          </a:p>
        </p:txBody>
      </p:sp>
      <p:sp>
        <p:nvSpPr>
          <p:cNvPr id="3" name="Content Placeholder 2"/>
          <p:cNvSpPr>
            <a:spLocks noGrp="1"/>
          </p:cNvSpPr>
          <p:nvPr>
            <p:ph idx="1"/>
          </p:nvPr>
        </p:nvSpPr>
        <p:spPr>
          <a:xfrm>
            <a:off x="2372793" y="256747"/>
            <a:ext cx="2249718" cy="275554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37609" y="1384678"/>
            <a:ext cx="1921241" cy="1288635"/>
          </a:xfrm>
        </p:spPr>
        <p:txBody>
          <a:bodyPr>
            <a:normAutofit/>
          </a:bodyPr>
          <a:lstStyle>
            <a:lvl1pPr marL="0" indent="0">
              <a:buNone/>
              <a:defRPr sz="698"/>
            </a:lvl1pPr>
            <a:lvl2pPr marL="227800" indent="0">
              <a:buNone/>
              <a:defRPr sz="698"/>
            </a:lvl2pPr>
            <a:lvl3pPr marL="455600" indent="0">
              <a:buNone/>
              <a:defRPr sz="598"/>
            </a:lvl3pPr>
            <a:lvl4pPr marL="683401" indent="0">
              <a:buNone/>
              <a:defRPr sz="498"/>
            </a:lvl4pPr>
            <a:lvl5pPr marL="911200" indent="0">
              <a:buNone/>
              <a:defRPr sz="498"/>
            </a:lvl5pPr>
            <a:lvl6pPr marL="1139000" indent="0">
              <a:buNone/>
              <a:defRPr sz="498"/>
            </a:lvl6pPr>
            <a:lvl7pPr marL="1366801" indent="0">
              <a:buNone/>
              <a:defRPr sz="498"/>
            </a:lvl7pPr>
            <a:lvl8pPr marL="1594601" indent="0">
              <a:buNone/>
              <a:defRPr sz="498"/>
            </a:lvl8pPr>
            <a:lvl9pPr marL="1822401" indent="0">
              <a:buNone/>
              <a:defRPr sz="498"/>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34767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7609" y="2393632"/>
            <a:ext cx="4284901" cy="282582"/>
          </a:xfrm>
        </p:spPr>
        <p:txBody>
          <a:bodyPr anchor="b">
            <a:normAutofit/>
          </a:bodyPr>
          <a:lstStyle>
            <a:lvl1pPr algn="l">
              <a:defRPr sz="119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7609" y="303953"/>
            <a:ext cx="4284902" cy="1917518"/>
          </a:xfrm>
        </p:spPr>
        <p:txBody>
          <a:bodyPr anchor="t">
            <a:normAutofit/>
          </a:bodyPr>
          <a:lstStyle>
            <a:lvl1pPr marL="0" indent="0" algn="ctr">
              <a:buNone/>
              <a:defRPr sz="797"/>
            </a:lvl1pPr>
            <a:lvl2pPr marL="227868" indent="0">
              <a:buNone/>
              <a:defRPr sz="797"/>
            </a:lvl2pPr>
            <a:lvl3pPr marL="455737" indent="0">
              <a:buNone/>
              <a:defRPr sz="797"/>
            </a:lvl3pPr>
            <a:lvl4pPr marL="683605" indent="0">
              <a:buNone/>
              <a:defRPr sz="797"/>
            </a:lvl4pPr>
            <a:lvl5pPr marL="911474" indent="0">
              <a:buNone/>
              <a:defRPr sz="797"/>
            </a:lvl5pPr>
            <a:lvl6pPr marL="1139342" indent="0">
              <a:buNone/>
              <a:defRPr sz="797"/>
            </a:lvl6pPr>
            <a:lvl7pPr marL="1367211" indent="0">
              <a:buNone/>
              <a:defRPr sz="797"/>
            </a:lvl7pPr>
            <a:lvl8pPr marL="1595079" indent="0">
              <a:buNone/>
              <a:defRPr sz="797"/>
            </a:lvl8pPr>
            <a:lvl9pPr marL="1822948" indent="0">
              <a:buNone/>
              <a:defRPr sz="797"/>
            </a:lvl9pPr>
          </a:lstStyle>
          <a:p>
            <a:r>
              <a:rPr lang="en-US"/>
              <a:t>Click icon to add picture</a:t>
            </a:r>
            <a:endParaRPr lang="en-US" dirty="0"/>
          </a:p>
        </p:txBody>
      </p:sp>
      <p:sp>
        <p:nvSpPr>
          <p:cNvPr id="4" name="Text Placeholder 3"/>
          <p:cNvSpPr>
            <a:spLocks noGrp="1"/>
          </p:cNvSpPr>
          <p:nvPr>
            <p:ph type="body" sz="half" idx="2"/>
          </p:nvPr>
        </p:nvSpPr>
        <p:spPr>
          <a:xfrm>
            <a:off x="337609" y="2676214"/>
            <a:ext cx="4284901" cy="336076"/>
          </a:xfrm>
        </p:spPr>
        <p:txBody>
          <a:bodyPr>
            <a:normAutofit/>
          </a:bodyPr>
          <a:lstStyle>
            <a:lvl1pPr marL="0" indent="0">
              <a:buNone/>
              <a:defRPr sz="598"/>
            </a:lvl1pPr>
            <a:lvl2pPr marL="227868" indent="0">
              <a:buNone/>
              <a:defRPr sz="598"/>
            </a:lvl2pPr>
            <a:lvl3pPr marL="455737" indent="0">
              <a:buNone/>
              <a:defRPr sz="498"/>
            </a:lvl3pPr>
            <a:lvl4pPr marL="683605" indent="0">
              <a:buNone/>
              <a:defRPr sz="449"/>
            </a:lvl4pPr>
            <a:lvl5pPr marL="911474" indent="0">
              <a:buNone/>
              <a:defRPr sz="449"/>
            </a:lvl5pPr>
            <a:lvl6pPr marL="1139342" indent="0">
              <a:buNone/>
              <a:defRPr sz="449"/>
            </a:lvl6pPr>
            <a:lvl7pPr marL="1367211" indent="0">
              <a:buNone/>
              <a:defRPr sz="449"/>
            </a:lvl7pPr>
            <a:lvl8pPr marL="1595079" indent="0">
              <a:buNone/>
              <a:defRPr sz="449"/>
            </a:lvl8pPr>
            <a:lvl9pPr marL="1822948" indent="0">
              <a:buNone/>
              <a:defRPr sz="449"/>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6680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4222"/>
            <a:ext cx="6076950" cy="342369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337609" y="303953"/>
            <a:ext cx="4284902" cy="65856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37609" y="1077294"/>
            <a:ext cx="4284902" cy="193499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91309" y="3012291"/>
            <a:ext cx="454545" cy="182055"/>
          </a:xfrm>
          <a:prstGeom prst="rect">
            <a:avLst/>
          </a:prstGeom>
        </p:spPr>
        <p:txBody>
          <a:bodyPr vert="horz" lIns="91440" tIns="45720" rIns="91440" bIns="45720" rtlCol="0" anchor="ctr"/>
          <a:lstStyle>
            <a:lvl1pPr algn="r">
              <a:defRPr sz="449">
                <a:solidFill>
                  <a:schemeClr val="tx1">
                    <a:tint val="75000"/>
                  </a:schemeClr>
                </a:solidFill>
              </a:defRPr>
            </a:lvl1pPr>
          </a:lstStyle>
          <a:p>
            <a:fld id="{5BCAD085-E8A6-8845-BD4E-CB4CCA059FC4}" type="datetimeFigureOut">
              <a:rPr lang="en-US" smtClean="0"/>
              <a:t>5/1/2023</a:t>
            </a:fld>
            <a:endParaRPr lang="en-US"/>
          </a:p>
        </p:txBody>
      </p:sp>
      <p:sp>
        <p:nvSpPr>
          <p:cNvPr id="5" name="Footer Placeholder 4"/>
          <p:cNvSpPr>
            <a:spLocks noGrp="1"/>
          </p:cNvSpPr>
          <p:nvPr>
            <p:ph type="ftr" sz="quarter" idx="3"/>
          </p:nvPr>
        </p:nvSpPr>
        <p:spPr>
          <a:xfrm>
            <a:off x="337609" y="3012291"/>
            <a:ext cx="3138966" cy="182055"/>
          </a:xfrm>
          <a:prstGeom prst="rect">
            <a:avLst/>
          </a:prstGeom>
        </p:spPr>
        <p:txBody>
          <a:bodyPr vert="horz" lIns="91440" tIns="45720" rIns="91440" bIns="45720" rtlCol="0" anchor="ctr"/>
          <a:lstStyle>
            <a:lvl1pPr algn="l">
              <a:defRPr sz="44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281909" y="3012291"/>
            <a:ext cx="340602" cy="182055"/>
          </a:xfrm>
          <a:prstGeom prst="rect">
            <a:avLst/>
          </a:prstGeom>
        </p:spPr>
        <p:txBody>
          <a:bodyPr vert="horz" lIns="91440" tIns="45720" rIns="91440" bIns="45720" rtlCol="0" anchor="ctr"/>
          <a:lstStyle>
            <a:lvl1pPr algn="r">
              <a:defRPr sz="449">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143919268"/>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Lst>
  <p:txStyles>
    <p:titleStyle>
      <a:lvl1pPr algn="l" defTabSz="227868" rtl="0" eaLnBrk="1" latinLnBrk="0" hangingPunct="1">
        <a:spcBef>
          <a:spcPct val="0"/>
        </a:spcBef>
        <a:buNone/>
        <a:defRPr sz="1794"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70901" indent="-170901" algn="l" defTabSz="227868" rtl="0" eaLnBrk="1" latinLnBrk="0" hangingPunct="1">
        <a:spcBef>
          <a:spcPts val="498"/>
        </a:spcBef>
        <a:spcAft>
          <a:spcPts val="0"/>
        </a:spcAft>
        <a:buClr>
          <a:schemeClr val="accent1"/>
        </a:buClr>
        <a:buSzPct val="80000"/>
        <a:buFont typeface="Wingdings 3" charset="2"/>
        <a:buChar char=""/>
        <a:defRPr sz="897" kern="1200">
          <a:solidFill>
            <a:schemeClr val="tx1">
              <a:lumMod val="75000"/>
              <a:lumOff val="25000"/>
            </a:schemeClr>
          </a:solidFill>
          <a:latin typeface="+mn-lt"/>
          <a:ea typeface="+mn-ea"/>
          <a:cs typeface="+mn-cs"/>
        </a:defRPr>
      </a:lvl1pPr>
      <a:lvl2pPr marL="370286" indent="-142418" algn="l" defTabSz="227868" rtl="0" eaLnBrk="1" latinLnBrk="0" hangingPunct="1">
        <a:spcBef>
          <a:spcPts val="498"/>
        </a:spcBef>
        <a:spcAft>
          <a:spcPts val="0"/>
        </a:spcAft>
        <a:buClr>
          <a:schemeClr val="accent1"/>
        </a:buClr>
        <a:buSzPct val="80000"/>
        <a:buFont typeface="Wingdings 3" charset="2"/>
        <a:buChar char=""/>
        <a:defRPr sz="797" kern="1200">
          <a:solidFill>
            <a:schemeClr val="tx1">
              <a:lumMod val="75000"/>
              <a:lumOff val="25000"/>
            </a:schemeClr>
          </a:solidFill>
          <a:latin typeface="+mn-lt"/>
          <a:ea typeface="+mn-ea"/>
          <a:cs typeface="+mn-cs"/>
        </a:defRPr>
      </a:lvl2pPr>
      <a:lvl3pPr marL="569671" indent="-113934" algn="l" defTabSz="227868" rtl="0" eaLnBrk="1" latinLnBrk="0" hangingPunct="1">
        <a:spcBef>
          <a:spcPts val="498"/>
        </a:spcBef>
        <a:spcAft>
          <a:spcPts val="0"/>
        </a:spcAft>
        <a:buClr>
          <a:schemeClr val="accent1"/>
        </a:buClr>
        <a:buSzPct val="80000"/>
        <a:buFont typeface="Wingdings 3" charset="2"/>
        <a:buChar char=""/>
        <a:defRPr sz="698" kern="1200">
          <a:solidFill>
            <a:schemeClr val="tx1">
              <a:lumMod val="75000"/>
              <a:lumOff val="25000"/>
            </a:schemeClr>
          </a:solidFill>
          <a:latin typeface="+mn-lt"/>
          <a:ea typeface="+mn-ea"/>
          <a:cs typeface="+mn-cs"/>
        </a:defRPr>
      </a:lvl3pPr>
      <a:lvl4pPr marL="797540" indent="-113934" algn="l" defTabSz="227868" rtl="0" eaLnBrk="1" latinLnBrk="0" hangingPunct="1">
        <a:spcBef>
          <a:spcPts val="498"/>
        </a:spcBef>
        <a:spcAft>
          <a:spcPts val="0"/>
        </a:spcAft>
        <a:buClr>
          <a:schemeClr val="accent1"/>
        </a:buClr>
        <a:buSzPct val="80000"/>
        <a:buFont typeface="Wingdings 3" charset="2"/>
        <a:buChar char=""/>
        <a:defRPr sz="598" kern="1200">
          <a:solidFill>
            <a:schemeClr val="tx1">
              <a:lumMod val="75000"/>
              <a:lumOff val="25000"/>
            </a:schemeClr>
          </a:solidFill>
          <a:latin typeface="+mn-lt"/>
          <a:ea typeface="+mn-ea"/>
          <a:cs typeface="+mn-cs"/>
        </a:defRPr>
      </a:lvl4pPr>
      <a:lvl5pPr marL="1025408" indent="-113934" algn="l" defTabSz="227868" rtl="0" eaLnBrk="1" latinLnBrk="0" hangingPunct="1">
        <a:spcBef>
          <a:spcPts val="498"/>
        </a:spcBef>
        <a:spcAft>
          <a:spcPts val="0"/>
        </a:spcAft>
        <a:buClr>
          <a:schemeClr val="accent1"/>
        </a:buClr>
        <a:buSzPct val="80000"/>
        <a:buFont typeface="Wingdings 3" charset="2"/>
        <a:buChar char=""/>
        <a:defRPr sz="598" kern="1200">
          <a:solidFill>
            <a:schemeClr val="tx1">
              <a:lumMod val="75000"/>
              <a:lumOff val="25000"/>
            </a:schemeClr>
          </a:solidFill>
          <a:latin typeface="+mn-lt"/>
          <a:ea typeface="+mn-ea"/>
          <a:cs typeface="+mn-cs"/>
        </a:defRPr>
      </a:lvl5pPr>
      <a:lvl6pPr marL="1253277" indent="-113934" algn="l" defTabSz="227868" rtl="0" eaLnBrk="1" latinLnBrk="0" hangingPunct="1">
        <a:spcBef>
          <a:spcPts val="498"/>
        </a:spcBef>
        <a:spcAft>
          <a:spcPts val="0"/>
        </a:spcAft>
        <a:buClr>
          <a:schemeClr val="accent1"/>
        </a:buClr>
        <a:buSzPct val="80000"/>
        <a:buFont typeface="Wingdings 3" charset="2"/>
        <a:buChar char=""/>
        <a:defRPr sz="598" kern="1200">
          <a:solidFill>
            <a:schemeClr val="tx1">
              <a:lumMod val="75000"/>
              <a:lumOff val="25000"/>
            </a:schemeClr>
          </a:solidFill>
          <a:latin typeface="+mn-lt"/>
          <a:ea typeface="+mn-ea"/>
          <a:cs typeface="+mn-cs"/>
        </a:defRPr>
      </a:lvl6pPr>
      <a:lvl7pPr marL="1481145" indent="-113934" algn="l" defTabSz="227868" rtl="0" eaLnBrk="1" latinLnBrk="0" hangingPunct="1">
        <a:spcBef>
          <a:spcPts val="498"/>
        </a:spcBef>
        <a:spcAft>
          <a:spcPts val="0"/>
        </a:spcAft>
        <a:buClr>
          <a:schemeClr val="accent1"/>
        </a:buClr>
        <a:buSzPct val="80000"/>
        <a:buFont typeface="Wingdings 3" charset="2"/>
        <a:buChar char=""/>
        <a:defRPr sz="598" kern="1200">
          <a:solidFill>
            <a:schemeClr val="tx1">
              <a:lumMod val="75000"/>
              <a:lumOff val="25000"/>
            </a:schemeClr>
          </a:solidFill>
          <a:latin typeface="+mn-lt"/>
          <a:ea typeface="+mn-ea"/>
          <a:cs typeface="+mn-cs"/>
        </a:defRPr>
      </a:lvl7pPr>
      <a:lvl8pPr marL="1709014" indent="-113934" algn="l" defTabSz="227868" rtl="0" eaLnBrk="1" latinLnBrk="0" hangingPunct="1">
        <a:spcBef>
          <a:spcPts val="498"/>
        </a:spcBef>
        <a:spcAft>
          <a:spcPts val="0"/>
        </a:spcAft>
        <a:buClr>
          <a:schemeClr val="accent1"/>
        </a:buClr>
        <a:buSzPct val="80000"/>
        <a:buFont typeface="Wingdings 3" charset="2"/>
        <a:buChar char=""/>
        <a:defRPr sz="598" kern="1200">
          <a:solidFill>
            <a:schemeClr val="tx1">
              <a:lumMod val="75000"/>
              <a:lumOff val="25000"/>
            </a:schemeClr>
          </a:solidFill>
          <a:latin typeface="+mn-lt"/>
          <a:ea typeface="+mn-ea"/>
          <a:cs typeface="+mn-cs"/>
        </a:defRPr>
      </a:lvl8pPr>
      <a:lvl9pPr marL="1936882" indent="-113934" algn="l" defTabSz="227868" rtl="0" eaLnBrk="1" latinLnBrk="0" hangingPunct="1">
        <a:spcBef>
          <a:spcPts val="498"/>
        </a:spcBef>
        <a:spcAft>
          <a:spcPts val="0"/>
        </a:spcAft>
        <a:buClr>
          <a:schemeClr val="accent1"/>
        </a:buClr>
        <a:buSzPct val="80000"/>
        <a:buFont typeface="Wingdings 3" charset="2"/>
        <a:buChar char=""/>
        <a:defRPr sz="598" kern="1200">
          <a:solidFill>
            <a:schemeClr val="tx1">
              <a:lumMod val="75000"/>
              <a:lumOff val="25000"/>
            </a:schemeClr>
          </a:solidFill>
          <a:latin typeface="+mn-lt"/>
          <a:ea typeface="+mn-ea"/>
          <a:cs typeface="+mn-cs"/>
        </a:defRPr>
      </a:lvl9pPr>
    </p:bodyStyle>
    <p:otherStyle>
      <a:defPPr>
        <a:defRPr lang="en-US"/>
      </a:defPPr>
      <a:lvl1pPr marL="0" algn="l" defTabSz="227868" rtl="0" eaLnBrk="1" latinLnBrk="0" hangingPunct="1">
        <a:defRPr sz="897" kern="1200">
          <a:solidFill>
            <a:schemeClr val="tx1"/>
          </a:solidFill>
          <a:latin typeface="+mn-lt"/>
          <a:ea typeface="+mn-ea"/>
          <a:cs typeface="+mn-cs"/>
        </a:defRPr>
      </a:lvl1pPr>
      <a:lvl2pPr marL="227868" algn="l" defTabSz="227868" rtl="0" eaLnBrk="1" latinLnBrk="0" hangingPunct="1">
        <a:defRPr sz="897" kern="1200">
          <a:solidFill>
            <a:schemeClr val="tx1"/>
          </a:solidFill>
          <a:latin typeface="+mn-lt"/>
          <a:ea typeface="+mn-ea"/>
          <a:cs typeface="+mn-cs"/>
        </a:defRPr>
      </a:lvl2pPr>
      <a:lvl3pPr marL="455737" algn="l" defTabSz="227868" rtl="0" eaLnBrk="1" latinLnBrk="0" hangingPunct="1">
        <a:defRPr sz="897" kern="1200">
          <a:solidFill>
            <a:schemeClr val="tx1"/>
          </a:solidFill>
          <a:latin typeface="+mn-lt"/>
          <a:ea typeface="+mn-ea"/>
          <a:cs typeface="+mn-cs"/>
        </a:defRPr>
      </a:lvl3pPr>
      <a:lvl4pPr marL="683605" algn="l" defTabSz="227868" rtl="0" eaLnBrk="1" latinLnBrk="0" hangingPunct="1">
        <a:defRPr sz="897" kern="1200">
          <a:solidFill>
            <a:schemeClr val="tx1"/>
          </a:solidFill>
          <a:latin typeface="+mn-lt"/>
          <a:ea typeface="+mn-ea"/>
          <a:cs typeface="+mn-cs"/>
        </a:defRPr>
      </a:lvl4pPr>
      <a:lvl5pPr marL="911474" algn="l" defTabSz="227868" rtl="0" eaLnBrk="1" latinLnBrk="0" hangingPunct="1">
        <a:defRPr sz="897" kern="1200">
          <a:solidFill>
            <a:schemeClr val="tx1"/>
          </a:solidFill>
          <a:latin typeface="+mn-lt"/>
          <a:ea typeface="+mn-ea"/>
          <a:cs typeface="+mn-cs"/>
        </a:defRPr>
      </a:lvl5pPr>
      <a:lvl6pPr marL="1139342" algn="l" defTabSz="227868" rtl="0" eaLnBrk="1" latinLnBrk="0" hangingPunct="1">
        <a:defRPr sz="897" kern="1200">
          <a:solidFill>
            <a:schemeClr val="tx1"/>
          </a:solidFill>
          <a:latin typeface="+mn-lt"/>
          <a:ea typeface="+mn-ea"/>
          <a:cs typeface="+mn-cs"/>
        </a:defRPr>
      </a:lvl6pPr>
      <a:lvl7pPr marL="1367211" algn="l" defTabSz="227868" rtl="0" eaLnBrk="1" latinLnBrk="0" hangingPunct="1">
        <a:defRPr sz="897" kern="1200">
          <a:solidFill>
            <a:schemeClr val="tx1"/>
          </a:solidFill>
          <a:latin typeface="+mn-lt"/>
          <a:ea typeface="+mn-ea"/>
          <a:cs typeface="+mn-cs"/>
        </a:defRPr>
      </a:lvl7pPr>
      <a:lvl8pPr marL="1595079" algn="l" defTabSz="227868" rtl="0" eaLnBrk="1" latinLnBrk="0" hangingPunct="1">
        <a:defRPr sz="897" kern="1200">
          <a:solidFill>
            <a:schemeClr val="tx1"/>
          </a:solidFill>
          <a:latin typeface="+mn-lt"/>
          <a:ea typeface="+mn-ea"/>
          <a:cs typeface="+mn-cs"/>
        </a:defRPr>
      </a:lvl8pPr>
      <a:lvl9pPr marL="1822948" algn="l" defTabSz="227868" rtl="0" eaLnBrk="1" latinLnBrk="0" hangingPunct="1">
        <a:defRPr sz="89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Layout" Target="../diagrams/layout8.xml"/><Relationship Id="rId18" Type="http://schemas.openxmlformats.org/officeDocument/2006/relationships/diagramLayout" Target="../diagrams/layout9.xml"/><Relationship Id="rId3" Type="http://schemas.openxmlformats.org/officeDocument/2006/relationships/diagramLayout" Target="../diagrams/layout6.xml"/><Relationship Id="rId21" Type="http://schemas.microsoft.com/office/2007/relationships/diagramDrawing" Target="../diagrams/drawing9.xml"/><Relationship Id="rId7" Type="http://schemas.openxmlformats.org/officeDocument/2006/relationships/diagramData" Target="../diagrams/data7.xml"/><Relationship Id="rId12" Type="http://schemas.openxmlformats.org/officeDocument/2006/relationships/diagramData" Target="../diagrams/data8.xml"/><Relationship Id="rId17" Type="http://schemas.openxmlformats.org/officeDocument/2006/relationships/diagramData" Target="../diagrams/data9.xml"/><Relationship Id="rId2" Type="http://schemas.openxmlformats.org/officeDocument/2006/relationships/diagramData" Target="../diagrams/data6.xml"/><Relationship Id="rId16" Type="http://schemas.microsoft.com/office/2007/relationships/diagramDrawing" Target="../diagrams/drawing8.xml"/><Relationship Id="rId20" Type="http://schemas.openxmlformats.org/officeDocument/2006/relationships/diagramColors" Target="../diagrams/colors9.xml"/><Relationship Id="rId1" Type="http://schemas.openxmlformats.org/officeDocument/2006/relationships/slideLayout" Target="../slideLayouts/slideLayout1.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5" Type="http://schemas.openxmlformats.org/officeDocument/2006/relationships/diagramColors" Target="../diagrams/colors8.xml"/><Relationship Id="rId10" Type="http://schemas.openxmlformats.org/officeDocument/2006/relationships/diagramColors" Target="../diagrams/colors7.xml"/><Relationship Id="rId19" Type="http://schemas.openxmlformats.org/officeDocument/2006/relationships/diagramQuickStyle" Target="../diagrams/quickStyle9.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QuickStyle" Target="../diagrams/quickStyle8.xml"/><Relationship Id="rId2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DC5EFEA-2B4B-AB40-8A6B-7F9D1A4F6EEE}"/>
              </a:ext>
            </a:extLst>
          </p:cNvPr>
          <p:cNvSpPr txBox="1"/>
          <p:nvPr/>
        </p:nvSpPr>
        <p:spPr>
          <a:xfrm>
            <a:off x="3758339" y="2345410"/>
            <a:ext cx="914400" cy="914400"/>
          </a:xfrm>
          <a:prstGeom prst="rect">
            <a:avLst/>
          </a:prstGeom>
          <a:noFill/>
        </p:spPr>
        <p:txBody>
          <a:bodyPr wrap="square" rtlCol="0">
            <a:spAutoFit/>
          </a:bodyPr>
          <a:lstStyle/>
          <a:p>
            <a:endParaRPr lang="en-IN"/>
          </a:p>
        </p:txBody>
      </p:sp>
      <p:graphicFrame>
        <p:nvGraphicFramePr>
          <p:cNvPr id="9" name="Diagram 8">
            <a:extLst>
              <a:ext uri="{FF2B5EF4-FFF2-40B4-BE49-F238E27FC236}">
                <a16:creationId xmlns:a16="http://schemas.microsoft.com/office/drawing/2014/main" id="{876DD7CF-A68B-AD80-3D87-086BDDA8C4B2}"/>
              </a:ext>
            </a:extLst>
          </p:cNvPr>
          <p:cNvGraphicFramePr/>
          <p:nvPr>
            <p:extLst>
              <p:ext uri="{D42A27DB-BD31-4B8C-83A1-F6EECF244321}">
                <p14:modId xmlns:p14="http://schemas.microsoft.com/office/powerpoint/2010/main" val="1301928243"/>
              </p:ext>
            </p:extLst>
          </p:nvPr>
        </p:nvGraphicFramePr>
        <p:xfrm>
          <a:off x="264826" y="384748"/>
          <a:ext cx="5181600" cy="27831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1C9BD6AD-D377-C0F2-B629-B97E0611BD67}"/>
              </a:ext>
            </a:extLst>
          </p:cNvPr>
          <p:cNvGraphicFramePr/>
          <p:nvPr>
            <p:extLst>
              <p:ext uri="{D42A27DB-BD31-4B8C-83A1-F6EECF244321}">
                <p14:modId xmlns:p14="http://schemas.microsoft.com/office/powerpoint/2010/main" val="1750951833"/>
              </p:ext>
            </p:extLst>
          </p:nvPr>
        </p:nvGraphicFramePr>
        <p:xfrm>
          <a:off x="144905" y="459698"/>
          <a:ext cx="5601325" cy="2800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63126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5673" y="20321"/>
            <a:ext cx="4219847" cy="523240"/>
          </a:xfrm>
        </p:spPr>
        <p:txBody>
          <a:bodyPr/>
          <a:lstStyle/>
          <a:p>
            <a:pPr algn="ctr"/>
            <a:r>
              <a:rPr lang="en-US" dirty="0"/>
              <a:t>Objectives</a:t>
            </a:r>
            <a:endParaRPr dirty="0"/>
          </a:p>
        </p:txBody>
      </p:sp>
      <p:graphicFrame>
        <p:nvGraphicFramePr>
          <p:cNvPr id="7" name="Diagram 6">
            <a:extLst>
              <a:ext uri="{FF2B5EF4-FFF2-40B4-BE49-F238E27FC236}">
                <a16:creationId xmlns:a16="http://schemas.microsoft.com/office/drawing/2014/main" id="{58AFF5FE-F312-3E65-D8D6-1B09449BB0AF}"/>
              </a:ext>
            </a:extLst>
          </p:cNvPr>
          <p:cNvGraphicFramePr/>
          <p:nvPr>
            <p:extLst>
              <p:ext uri="{D42A27DB-BD31-4B8C-83A1-F6EECF244321}">
                <p14:modId xmlns:p14="http://schemas.microsoft.com/office/powerpoint/2010/main" val="2988955187"/>
              </p:ext>
            </p:extLst>
          </p:nvPr>
        </p:nvGraphicFramePr>
        <p:xfrm>
          <a:off x="57392" y="469692"/>
          <a:ext cx="4443172" cy="2543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4DB582E-FFA8-BDCC-1EA6-A30FC966733C}"/>
              </a:ext>
            </a:extLst>
          </p:cNvPr>
          <p:cNvSpPr txBox="1"/>
          <p:nvPr/>
        </p:nvSpPr>
        <p:spPr>
          <a:xfrm>
            <a:off x="1620520" y="1000760"/>
            <a:ext cx="45719" cy="369332"/>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F1E02045-B357-6C90-0FDE-749A468EC6B8}"/>
              </a:ext>
            </a:extLst>
          </p:cNvPr>
          <p:cNvPicPr>
            <a:picLocks noChangeAspect="1"/>
          </p:cNvPicPr>
          <p:nvPr/>
        </p:nvPicPr>
        <p:blipFill>
          <a:blip r:embed="rId7"/>
          <a:stretch>
            <a:fillRect/>
          </a:stretch>
        </p:blipFill>
        <p:spPr>
          <a:xfrm>
            <a:off x="4629150" y="838200"/>
            <a:ext cx="1447801" cy="1809749"/>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C46D6A7B-C101-55D9-8C40-8449F7ED04D0}"/>
              </a:ext>
            </a:extLst>
          </p:cNvPr>
          <p:cNvGraphicFramePr/>
          <p:nvPr>
            <p:extLst>
              <p:ext uri="{D42A27DB-BD31-4B8C-83A1-F6EECF244321}">
                <p14:modId xmlns:p14="http://schemas.microsoft.com/office/powerpoint/2010/main" val="2791299673"/>
              </p:ext>
            </p:extLst>
          </p:nvPr>
        </p:nvGraphicFramePr>
        <p:xfrm>
          <a:off x="645627" y="154898"/>
          <a:ext cx="4399039" cy="30407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20FD0172-EC82-333D-28A5-6CCB7C6C7128}"/>
              </a:ext>
            </a:extLst>
          </p:cNvPr>
          <p:cNvPicPr>
            <a:picLocks noChangeAspect="1"/>
          </p:cNvPicPr>
          <p:nvPr/>
        </p:nvPicPr>
        <p:blipFill>
          <a:blip r:embed="rId7"/>
          <a:stretch>
            <a:fillRect/>
          </a:stretch>
        </p:blipFill>
        <p:spPr>
          <a:xfrm>
            <a:off x="418980" y="61911"/>
            <a:ext cx="4210170" cy="3262313"/>
          </a:xfrm>
          <a:prstGeom prst="rect">
            <a:avLst/>
          </a:prstGeom>
        </p:spPr>
      </p:pic>
    </p:spTree>
    <p:extLst>
      <p:ext uri="{BB962C8B-B14F-4D97-AF65-F5344CB8AC3E}">
        <p14:creationId xmlns:p14="http://schemas.microsoft.com/office/powerpoint/2010/main" val="2478805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81F6A05-EA02-F3CE-A54E-287C211C2D5E}"/>
              </a:ext>
            </a:extLst>
          </p:cNvPr>
          <p:cNvGraphicFramePr/>
          <p:nvPr>
            <p:extLst>
              <p:ext uri="{D42A27DB-BD31-4B8C-83A1-F6EECF244321}">
                <p14:modId xmlns:p14="http://schemas.microsoft.com/office/powerpoint/2010/main" val="1961465840"/>
              </p:ext>
            </p:extLst>
          </p:nvPr>
        </p:nvGraphicFramePr>
        <p:xfrm>
          <a:off x="361361" y="319088"/>
          <a:ext cx="4399039" cy="2936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5374324D-D1E3-9B67-C83D-6BBD2B2F8AE2}"/>
              </a:ext>
            </a:extLst>
          </p:cNvPr>
          <p:cNvSpPr txBox="1"/>
          <p:nvPr/>
        </p:nvSpPr>
        <p:spPr>
          <a:xfrm>
            <a:off x="1728788" y="80962"/>
            <a:ext cx="1871661" cy="307777"/>
          </a:xfrm>
          <a:prstGeom prst="rect">
            <a:avLst/>
          </a:prstGeom>
          <a:noFill/>
        </p:spPr>
        <p:txBody>
          <a:bodyPr wrap="square" rtlCol="0">
            <a:spAutoFit/>
          </a:bodyPr>
          <a:lstStyle/>
          <a:p>
            <a:r>
              <a:rPr lang="en-US" sz="1400" dirty="0"/>
              <a:t>Project Code </a:t>
            </a:r>
          </a:p>
        </p:txBody>
      </p:sp>
    </p:spTree>
    <p:extLst>
      <p:ext uri="{BB962C8B-B14F-4D97-AF65-F5344CB8AC3E}">
        <p14:creationId xmlns:p14="http://schemas.microsoft.com/office/powerpoint/2010/main" val="2819322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a:extLst>
              <a:ext uri="{FF2B5EF4-FFF2-40B4-BE49-F238E27FC236}">
                <a16:creationId xmlns:a16="http://schemas.microsoft.com/office/drawing/2014/main" id="{17397C71-A660-ED73-56FF-9CFD917FF03F}"/>
              </a:ext>
            </a:extLst>
          </p:cNvPr>
          <p:cNvGraphicFramePr/>
          <p:nvPr>
            <p:extLst>
              <p:ext uri="{D42A27DB-BD31-4B8C-83A1-F6EECF244321}">
                <p14:modId xmlns:p14="http://schemas.microsoft.com/office/powerpoint/2010/main" val="86484579"/>
              </p:ext>
            </p:extLst>
          </p:nvPr>
        </p:nvGraphicFramePr>
        <p:xfrm>
          <a:off x="505720" y="2528341"/>
          <a:ext cx="1258124" cy="283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A5A053AC-BEA3-133D-FD9A-9ED0A61D496E}"/>
              </a:ext>
            </a:extLst>
          </p:cNvPr>
          <p:cNvGraphicFramePr/>
          <p:nvPr>
            <p:extLst>
              <p:ext uri="{D42A27DB-BD31-4B8C-83A1-F6EECF244321}">
                <p14:modId xmlns:p14="http://schemas.microsoft.com/office/powerpoint/2010/main" val="1761154476"/>
              </p:ext>
            </p:extLst>
          </p:nvPr>
        </p:nvGraphicFramePr>
        <p:xfrm>
          <a:off x="575672" y="2936691"/>
          <a:ext cx="4399039" cy="42951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4" name="Diagram 13">
            <a:extLst>
              <a:ext uri="{FF2B5EF4-FFF2-40B4-BE49-F238E27FC236}">
                <a16:creationId xmlns:a16="http://schemas.microsoft.com/office/drawing/2014/main" id="{5CC8FEEE-EA2B-E364-4AE8-AC9B97A083C9}"/>
              </a:ext>
            </a:extLst>
          </p:cNvPr>
          <p:cNvGraphicFramePr/>
          <p:nvPr>
            <p:extLst>
              <p:ext uri="{D42A27DB-BD31-4B8C-83A1-F6EECF244321}">
                <p14:modId xmlns:p14="http://schemas.microsoft.com/office/powerpoint/2010/main" val="1718442506"/>
              </p:ext>
            </p:extLst>
          </p:nvPr>
        </p:nvGraphicFramePr>
        <p:xfrm>
          <a:off x="2706775" y="2528341"/>
          <a:ext cx="1258124" cy="28343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6" name="Diagram 15">
            <a:extLst>
              <a:ext uri="{FF2B5EF4-FFF2-40B4-BE49-F238E27FC236}">
                <a16:creationId xmlns:a16="http://schemas.microsoft.com/office/drawing/2014/main" id="{E53D6837-A866-D2A9-D5BC-531D2D341195}"/>
              </a:ext>
            </a:extLst>
          </p:cNvPr>
          <p:cNvGraphicFramePr/>
          <p:nvPr>
            <p:extLst>
              <p:ext uri="{D42A27DB-BD31-4B8C-83A1-F6EECF244321}">
                <p14:modId xmlns:p14="http://schemas.microsoft.com/office/powerpoint/2010/main" val="4178455478"/>
              </p:ext>
            </p:extLst>
          </p:nvPr>
        </p:nvGraphicFramePr>
        <p:xfrm>
          <a:off x="4738660" y="2490842"/>
          <a:ext cx="1201349" cy="21544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pic>
        <p:nvPicPr>
          <p:cNvPr id="3" name="Picture 2">
            <a:extLst>
              <a:ext uri="{FF2B5EF4-FFF2-40B4-BE49-F238E27FC236}">
                <a16:creationId xmlns:a16="http://schemas.microsoft.com/office/drawing/2014/main" id="{9326C403-5CCE-4907-91A1-D243CE849C9C}"/>
              </a:ext>
            </a:extLst>
          </p:cNvPr>
          <p:cNvPicPr>
            <a:picLocks noChangeAspect="1"/>
          </p:cNvPicPr>
          <p:nvPr/>
        </p:nvPicPr>
        <p:blipFill>
          <a:blip r:embed="rId22"/>
          <a:stretch>
            <a:fillRect/>
          </a:stretch>
        </p:blipFill>
        <p:spPr>
          <a:xfrm>
            <a:off x="368063" y="486757"/>
            <a:ext cx="4537311" cy="2416533"/>
          </a:xfrm>
          <a:prstGeom prst="rect">
            <a:avLst/>
          </a:prstGeom>
        </p:spPr>
      </p:pic>
    </p:spTree>
    <p:extLst>
      <p:ext uri="{BB962C8B-B14F-4D97-AF65-F5344CB8AC3E}">
        <p14:creationId xmlns:p14="http://schemas.microsoft.com/office/powerpoint/2010/main" val="9962198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9F07A-2B2E-5511-3F3C-849BE09EFB8E}"/>
              </a:ext>
            </a:extLst>
          </p:cNvPr>
          <p:cNvSpPr>
            <a:spLocks noGrp="1"/>
          </p:cNvSpPr>
          <p:nvPr>
            <p:ph type="title"/>
          </p:nvPr>
        </p:nvSpPr>
        <p:spPr/>
        <p:txBody>
          <a:bodyPr/>
          <a:lstStyle/>
          <a:p>
            <a:pPr algn="ctr"/>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212CE059-CEAC-110C-19F5-DF4EDA6253C9}"/>
              </a:ext>
            </a:extLst>
          </p:cNvPr>
          <p:cNvSpPr>
            <a:spLocks noGrp="1"/>
          </p:cNvSpPr>
          <p:nvPr>
            <p:ph idx="1"/>
          </p:nvPr>
        </p:nvSpPr>
        <p:spPr/>
        <p:txBody>
          <a:bodyPr/>
          <a:lstStyle/>
          <a:p>
            <a:r>
              <a:rPr lang="en-US" dirty="0"/>
              <a:t>In conclusion, counting the number of people using Python can be achieved using various techniques like </a:t>
            </a:r>
            <a:r>
              <a:rPr lang="en-US" dirty="0" err="1"/>
              <a:t>Haar</a:t>
            </a:r>
            <a:r>
              <a:rPr lang="en-US" dirty="0"/>
              <a:t> Cascade classifier, deep learning models, and background subtraction.</a:t>
            </a:r>
          </a:p>
          <a:p>
            <a:endParaRPr lang="en-US" dirty="0"/>
          </a:p>
          <a:p>
            <a:r>
              <a:rPr lang="en-US" dirty="0"/>
              <a:t>The accuracy of people counting can be improved by addressing the challenges like occlusion and lighting conditions. Finally, people counting has several applications in traffic analysis, crowd management, and security systems.</a:t>
            </a:r>
          </a:p>
        </p:txBody>
      </p:sp>
    </p:spTree>
    <p:extLst>
      <p:ext uri="{BB962C8B-B14F-4D97-AF65-F5344CB8AC3E}">
        <p14:creationId xmlns:p14="http://schemas.microsoft.com/office/powerpoint/2010/main" val="1001259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4CF5F2AC-346F-7190-9D7E-E36DB9655C67}"/>
              </a:ext>
            </a:extLst>
          </p:cNvPr>
          <p:cNvGraphicFramePr/>
          <p:nvPr>
            <p:extLst>
              <p:ext uri="{D42A27DB-BD31-4B8C-83A1-F6EECF244321}">
                <p14:modId xmlns:p14="http://schemas.microsoft.com/office/powerpoint/2010/main" val="1195368428"/>
              </p:ext>
            </p:extLst>
          </p:nvPr>
        </p:nvGraphicFramePr>
        <p:xfrm>
          <a:off x="681902" y="1016131"/>
          <a:ext cx="3580295"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11520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662</TotalTime>
  <Words>593</Words>
  <Application>Microsoft Office PowerPoint</Application>
  <PresentationFormat>Custom</PresentationFormat>
  <Paragraphs>53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PowerPoint Presentation</vt:lpstr>
      <vt:lpstr>PowerPoint Presentation</vt:lpstr>
      <vt:lpstr>Objectives</vt:lpstr>
      <vt:lpstr>PowerPoint Presentation</vt:lpstr>
      <vt:lpstr>PowerPoint Presentation</vt:lpstr>
      <vt:lpstr>PowerPoint Presentation</vt:lpstr>
      <vt:lpstr>Conclusion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LENOVO</cp:lastModifiedBy>
  <cp:revision>61</cp:revision>
  <dcterms:created xsi:type="dcterms:W3CDTF">2013-01-27T09:14:16Z</dcterms:created>
  <dcterms:modified xsi:type="dcterms:W3CDTF">2023-05-01T04:59:57Z</dcterms:modified>
  <cp:category/>
</cp:coreProperties>
</file>