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Amatic SC"/>
      <p:regular r:id="rId15"/>
      <p:bold r:id="rId16"/>
    </p:embeddedFont>
    <p:embeddedFont>
      <p:font typeface="Source Code Pro"/>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SourceCodePr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AmaticSC-regular.fntdata"/><Relationship Id="rId14" Type="http://schemas.openxmlformats.org/officeDocument/2006/relationships/slide" Target="slides/slide9.xml"/><Relationship Id="rId17" Type="http://schemas.openxmlformats.org/officeDocument/2006/relationships/font" Target="fonts/SourceCodePro-regular.fntdata"/><Relationship Id="rId16" Type="http://schemas.openxmlformats.org/officeDocument/2006/relationships/font" Target="fonts/AmaticSC-bold.fntdata"/><Relationship Id="rId5" Type="http://schemas.openxmlformats.org/officeDocument/2006/relationships/notesMaster" Target="notesMasters/notesMaster1.xml"/><Relationship Id="rId19" Type="http://schemas.openxmlformats.org/officeDocument/2006/relationships/font" Target="fonts/SourceCodePro-italic.fntdata"/><Relationship Id="rId6" Type="http://schemas.openxmlformats.org/officeDocument/2006/relationships/slide" Target="slides/slide1.xml"/><Relationship Id="rId18" Type="http://schemas.openxmlformats.org/officeDocument/2006/relationships/font" Target="fonts/SourceCodePro-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c73e752643_0_4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c73e752643_0_4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c73e752643_0_4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c73e752643_0_4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c73e752643_0_4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c73e752643_0_4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c73e752643_0_4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c73e752643_0_4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c73e752643_0_4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c73e752643_0_4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c73e752643_0_4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c73e752643_0_4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c73e752643_0_4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c73e752643_0_4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c73e752643_0_4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c73e752643_0_4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3429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311700" y="392150"/>
            <a:ext cx="8520600" cy="26904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8000"/>
              <a:buNone/>
              <a:defRPr sz="8000"/>
            </a:lvl1pPr>
            <a:lvl2pPr lvl="1" algn="ctr">
              <a:spcBef>
                <a:spcPts val="0"/>
              </a:spcBef>
              <a:spcAft>
                <a:spcPts val="0"/>
              </a:spcAft>
              <a:buSzPts val="8000"/>
              <a:buNone/>
              <a:defRPr sz="8000"/>
            </a:lvl2pPr>
            <a:lvl3pPr lvl="2" algn="ctr">
              <a:spcBef>
                <a:spcPts val="0"/>
              </a:spcBef>
              <a:spcAft>
                <a:spcPts val="0"/>
              </a:spcAft>
              <a:buSzPts val="8000"/>
              <a:buNone/>
              <a:defRPr sz="8000"/>
            </a:lvl3pPr>
            <a:lvl4pPr lvl="3" algn="ctr">
              <a:spcBef>
                <a:spcPts val="0"/>
              </a:spcBef>
              <a:spcAft>
                <a:spcPts val="0"/>
              </a:spcAft>
              <a:buSzPts val="8000"/>
              <a:buNone/>
              <a:defRPr sz="8000"/>
            </a:lvl4pPr>
            <a:lvl5pPr lvl="4" algn="ctr">
              <a:spcBef>
                <a:spcPts val="0"/>
              </a:spcBef>
              <a:spcAft>
                <a:spcPts val="0"/>
              </a:spcAft>
              <a:buSzPts val="8000"/>
              <a:buNone/>
              <a:defRPr sz="8000"/>
            </a:lvl5pPr>
            <a:lvl6pPr lvl="5" algn="ctr">
              <a:spcBef>
                <a:spcPts val="0"/>
              </a:spcBef>
              <a:spcAft>
                <a:spcPts val="0"/>
              </a:spcAft>
              <a:buSzPts val="8000"/>
              <a:buNone/>
              <a:defRPr sz="8000"/>
            </a:lvl6pPr>
            <a:lvl7pPr lvl="6" algn="ctr">
              <a:spcBef>
                <a:spcPts val="0"/>
              </a:spcBef>
              <a:spcAft>
                <a:spcPts val="0"/>
              </a:spcAft>
              <a:buSzPts val="8000"/>
              <a:buNone/>
              <a:defRPr sz="8000"/>
            </a:lvl7pPr>
            <a:lvl8pPr lvl="7" algn="ctr">
              <a:spcBef>
                <a:spcPts val="0"/>
              </a:spcBef>
              <a:spcAft>
                <a:spcPts val="0"/>
              </a:spcAft>
              <a:buSzPts val="8000"/>
              <a:buNone/>
              <a:defRPr sz="8000"/>
            </a:lvl8pPr>
            <a:lvl9pPr lvl="8" algn="ctr">
              <a:spcBef>
                <a:spcPts val="0"/>
              </a:spcBef>
              <a:spcAft>
                <a:spcPts val="0"/>
              </a:spcAft>
              <a:buSzPts val="8000"/>
              <a:buNone/>
              <a:defRPr sz="8000"/>
            </a:lvl9pPr>
          </a:lstStyle>
          <a:p/>
        </p:txBody>
      </p:sp>
      <p:sp>
        <p:nvSpPr>
          <p:cNvPr id="12" name="Google Shape;12;p2"/>
          <p:cNvSpPr txBox="1"/>
          <p:nvPr>
            <p:ph idx="1" type="subTitle"/>
          </p:nvPr>
        </p:nvSpPr>
        <p:spPr>
          <a:xfrm>
            <a:off x="311700" y="3890400"/>
            <a:ext cx="8520600" cy="706200"/>
          </a:xfrm>
          <a:prstGeom prst="rect">
            <a:avLst/>
          </a:prstGeom>
        </p:spPr>
        <p:txBody>
          <a:bodyPr anchorCtr="0" anchor="ctr" bIns="91425" lIns="91425" spcFirstLastPara="1" rIns="91425" wrap="square" tIns="91425">
            <a:normAutofit/>
          </a:bodyPr>
          <a:lstStyle>
            <a:lvl1pPr lvl="0" algn="ctr">
              <a:lnSpc>
                <a:spcPct val="100000"/>
              </a:lnSpc>
              <a:spcBef>
                <a:spcPts val="0"/>
              </a:spcBef>
              <a:spcAft>
                <a:spcPts val="0"/>
              </a:spcAft>
              <a:buClr>
                <a:schemeClr val="accent1"/>
              </a:buClr>
              <a:buSzPts val="2100"/>
              <a:buNone/>
              <a:defRPr b="1" sz="2100">
                <a:solidFill>
                  <a:schemeClr val="accent1"/>
                </a:solidFill>
              </a:defRPr>
            </a:lvl1pPr>
            <a:lvl2pPr lvl="1" algn="ctr">
              <a:lnSpc>
                <a:spcPct val="100000"/>
              </a:lnSpc>
              <a:spcBef>
                <a:spcPts val="0"/>
              </a:spcBef>
              <a:spcAft>
                <a:spcPts val="0"/>
              </a:spcAft>
              <a:buClr>
                <a:schemeClr val="accent1"/>
              </a:buClr>
              <a:buSzPts val="2100"/>
              <a:buNone/>
              <a:defRPr b="1" sz="2100">
                <a:solidFill>
                  <a:schemeClr val="accent1"/>
                </a:solidFill>
              </a:defRPr>
            </a:lvl2pPr>
            <a:lvl3pPr lvl="2" algn="ctr">
              <a:lnSpc>
                <a:spcPct val="100000"/>
              </a:lnSpc>
              <a:spcBef>
                <a:spcPts val="0"/>
              </a:spcBef>
              <a:spcAft>
                <a:spcPts val="0"/>
              </a:spcAft>
              <a:buClr>
                <a:schemeClr val="accent1"/>
              </a:buClr>
              <a:buSzPts val="2100"/>
              <a:buNone/>
              <a:defRPr b="1" sz="2100">
                <a:solidFill>
                  <a:schemeClr val="accent1"/>
                </a:solidFill>
              </a:defRPr>
            </a:lvl3pPr>
            <a:lvl4pPr lvl="3" algn="ctr">
              <a:lnSpc>
                <a:spcPct val="100000"/>
              </a:lnSpc>
              <a:spcBef>
                <a:spcPts val="0"/>
              </a:spcBef>
              <a:spcAft>
                <a:spcPts val="0"/>
              </a:spcAft>
              <a:buClr>
                <a:schemeClr val="accent1"/>
              </a:buClr>
              <a:buSzPts val="2100"/>
              <a:buNone/>
              <a:defRPr b="1" sz="2100">
                <a:solidFill>
                  <a:schemeClr val="accent1"/>
                </a:solidFill>
              </a:defRPr>
            </a:lvl4pPr>
            <a:lvl5pPr lvl="4" algn="ctr">
              <a:lnSpc>
                <a:spcPct val="100000"/>
              </a:lnSpc>
              <a:spcBef>
                <a:spcPts val="0"/>
              </a:spcBef>
              <a:spcAft>
                <a:spcPts val="0"/>
              </a:spcAft>
              <a:buClr>
                <a:schemeClr val="accent1"/>
              </a:buClr>
              <a:buSzPts val="2100"/>
              <a:buNone/>
              <a:defRPr b="1" sz="2100">
                <a:solidFill>
                  <a:schemeClr val="accent1"/>
                </a:solidFill>
              </a:defRPr>
            </a:lvl5pPr>
            <a:lvl6pPr lvl="5" algn="ctr">
              <a:lnSpc>
                <a:spcPct val="100000"/>
              </a:lnSpc>
              <a:spcBef>
                <a:spcPts val="0"/>
              </a:spcBef>
              <a:spcAft>
                <a:spcPts val="0"/>
              </a:spcAft>
              <a:buClr>
                <a:schemeClr val="accent1"/>
              </a:buClr>
              <a:buSzPts val="2100"/>
              <a:buNone/>
              <a:defRPr b="1" sz="2100">
                <a:solidFill>
                  <a:schemeClr val="accent1"/>
                </a:solidFill>
              </a:defRPr>
            </a:lvl6pPr>
            <a:lvl7pPr lvl="6" algn="ctr">
              <a:lnSpc>
                <a:spcPct val="100000"/>
              </a:lnSpc>
              <a:spcBef>
                <a:spcPts val="0"/>
              </a:spcBef>
              <a:spcAft>
                <a:spcPts val="0"/>
              </a:spcAft>
              <a:buClr>
                <a:schemeClr val="accent1"/>
              </a:buClr>
              <a:buSzPts val="2100"/>
              <a:buNone/>
              <a:defRPr b="1" sz="2100">
                <a:solidFill>
                  <a:schemeClr val="accent1"/>
                </a:solidFill>
              </a:defRPr>
            </a:lvl7pPr>
            <a:lvl8pPr lvl="7" algn="ctr">
              <a:lnSpc>
                <a:spcPct val="100000"/>
              </a:lnSpc>
              <a:spcBef>
                <a:spcPts val="0"/>
              </a:spcBef>
              <a:spcAft>
                <a:spcPts val="0"/>
              </a:spcAft>
              <a:buClr>
                <a:schemeClr val="accent1"/>
              </a:buClr>
              <a:buSzPts val="2100"/>
              <a:buNone/>
              <a:defRPr b="1" sz="2100">
                <a:solidFill>
                  <a:schemeClr val="accent1"/>
                </a:solidFill>
              </a:defRPr>
            </a:lvl8pPr>
            <a:lvl9pPr lvl="8" algn="ctr">
              <a:lnSpc>
                <a:spcPct val="100000"/>
              </a:lnSpc>
              <a:spcBef>
                <a:spcPts val="0"/>
              </a:spcBef>
              <a:spcAft>
                <a:spcPts val="0"/>
              </a:spcAft>
              <a:buClr>
                <a:schemeClr val="accent1"/>
              </a:buClr>
              <a:buSzPts val="2100"/>
              <a:buNone/>
              <a:defRPr b="1" sz="2100">
                <a:solidFill>
                  <a:schemeClr val="accen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240275"/>
            <a:ext cx="8520600" cy="19818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highlight>
                  <a:schemeClr val="accent1"/>
                </a:highlight>
              </a:defRPr>
            </a:lvl1pPr>
            <a:lvl2pPr lvl="1" algn="ctr">
              <a:spcBef>
                <a:spcPts val="0"/>
              </a:spcBef>
              <a:spcAft>
                <a:spcPts val="0"/>
              </a:spcAft>
              <a:buClr>
                <a:schemeClr val="lt1"/>
              </a:buClr>
              <a:buSzPts val="12000"/>
              <a:buNone/>
              <a:defRPr sz="12000">
                <a:solidFill>
                  <a:schemeClr val="lt1"/>
                </a:solidFill>
                <a:highlight>
                  <a:schemeClr val="accent1"/>
                </a:highlight>
              </a:defRPr>
            </a:lvl2pPr>
            <a:lvl3pPr lvl="2" algn="ctr">
              <a:spcBef>
                <a:spcPts val="0"/>
              </a:spcBef>
              <a:spcAft>
                <a:spcPts val="0"/>
              </a:spcAft>
              <a:buClr>
                <a:schemeClr val="lt1"/>
              </a:buClr>
              <a:buSzPts val="12000"/>
              <a:buNone/>
              <a:defRPr sz="12000">
                <a:solidFill>
                  <a:schemeClr val="lt1"/>
                </a:solidFill>
                <a:highlight>
                  <a:schemeClr val="accent1"/>
                </a:highlight>
              </a:defRPr>
            </a:lvl3pPr>
            <a:lvl4pPr lvl="3" algn="ctr">
              <a:spcBef>
                <a:spcPts val="0"/>
              </a:spcBef>
              <a:spcAft>
                <a:spcPts val="0"/>
              </a:spcAft>
              <a:buClr>
                <a:schemeClr val="lt1"/>
              </a:buClr>
              <a:buSzPts val="12000"/>
              <a:buNone/>
              <a:defRPr sz="12000">
                <a:solidFill>
                  <a:schemeClr val="lt1"/>
                </a:solidFill>
                <a:highlight>
                  <a:schemeClr val="accent1"/>
                </a:highlight>
              </a:defRPr>
            </a:lvl4pPr>
            <a:lvl5pPr lvl="4" algn="ctr">
              <a:spcBef>
                <a:spcPts val="0"/>
              </a:spcBef>
              <a:spcAft>
                <a:spcPts val="0"/>
              </a:spcAft>
              <a:buClr>
                <a:schemeClr val="lt1"/>
              </a:buClr>
              <a:buSzPts val="12000"/>
              <a:buNone/>
              <a:defRPr sz="12000">
                <a:solidFill>
                  <a:schemeClr val="lt1"/>
                </a:solidFill>
                <a:highlight>
                  <a:schemeClr val="accent1"/>
                </a:highlight>
              </a:defRPr>
            </a:lvl5pPr>
            <a:lvl6pPr lvl="5" algn="ctr">
              <a:spcBef>
                <a:spcPts val="0"/>
              </a:spcBef>
              <a:spcAft>
                <a:spcPts val="0"/>
              </a:spcAft>
              <a:buClr>
                <a:schemeClr val="lt1"/>
              </a:buClr>
              <a:buSzPts val="12000"/>
              <a:buNone/>
              <a:defRPr sz="12000">
                <a:solidFill>
                  <a:schemeClr val="lt1"/>
                </a:solidFill>
                <a:highlight>
                  <a:schemeClr val="accent1"/>
                </a:highlight>
              </a:defRPr>
            </a:lvl6pPr>
            <a:lvl7pPr lvl="6" algn="ctr">
              <a:spcBef>
                <a:spcPts val="0"/>
              </a:spcBef>
              <a:spcAft>
                <a:spcPts val="0"/>
              </a:spcAft>
              <a:buClr>
                <a:schemeClr val="lt1"/>
              </a:buClr>
              <a:buSzPts val="12000"/>
              <a:buNone/>
              <a:defRPr sz="12000">
                <a:solidFill>
                  <a:schemeClr val="lt1"/>
                </a:solidFill>
                <a:highlight>
                  <a:schemeClr val="accent1"/>
                </a:highlight>
              </a:defRPr>
            </a:lvl7pPr>
            <a:lvl8pPr lvl="7" algn="ctr">
              <a:spcBef>
                <a:spcPts val="0"/>
              </a:spcBef>
              <a:spcAft>
                <a:spcPts val="0"/>
              </a:spcAft>
              <a:buClr>
                <a:schemeClr val="lt1"/>
              </a:buClr>
              <a:buSzPts val="12000"/>
              <a:buNone/>
              <a:defRPr sz="12000">
                <a:solidFill>
                  <a:schemeClr val="lt1"/>
                </a:solidFill>
                <a:highlight>
                  <a:schemeClr val="accent1"/>
                </a:highlight>
              </a:defRPr>
            </a:lvl8pPr>
            <a:lvl9pPr lvl="8" algn="ctr">
              <a:spcBef>
                <a:spcPts val="0"/>
              </a:spcBef>
              <a:spcAft>
                <a:spcPts val="0"/>
              </a:spcAft>
              <a:buClr>
                <a:schemeClr val="lt1"/>
              </a:buClr>
              <a:buSzPts val="12000"/>
              <a:buNone/>
              <a:defRPr sz="12000">
                <a:solidFill>
                  <a:schemeClr val="lt1"/>
                </a:solidFill>
                <a:highlight>
                  <a:schemeClr val="accent1"/>
                </a:highlight>
              </a:defRPr>
            </a:lvl9pPr>
          </a:lstStyle>
          <a:p>
            <a:r>
              <a:t>xx%</a:t>
            </a:r>
          </a:p>
        </p:txBody>
      </p:sp>
      <p:sp>
        <p:nvSpPr>
          <p:cNvPr id="48" name="Google Shape;48;p11"/>
          <p:cNvSpPr txBox="1"/>
          <p:nvPr>
            <p:ph idx="1" type="body"/>
          </p:nvPr>
        </p:nvSpPr>
        <p:spPr>
          <a:xfrm>
            <a:off x="311700" y="33046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accent1"/>
              </a:buClr>
              <a:buSzPts val="1800"/>
              <a:buChar char="●"/>
              <a:defRPr>
                <a:solidFill>
                  <a:schemeClr val="accent1"/>
                </a:solidFill>
                <a:highlight>
                  <a:schemeClr val="dk1"/>
                </a:highlight>
              </a:defRPr>
            </a:lvl1pPr>
            <a:lvl2pPr indent="-317500" lvl="1" marL="914400" algn="ctr">
              <a:spcBef>
                <a:spcPts val="0"/>
              </a:spcBef>
              <a:spcAft>
                <a:spcPts val="0"/>
              </a:spcAft>
              <a:buClr>
                <a:schemeClr val="accent1"/>
              </a:buClr>
              <a:buSzPts val="1400"/>
              <a:buChar char="○"/>
              <a:defRPr>
                <a:solidFill>
                  <a:schemeClr val="accent1"/>
                </a:solidFill>
                <a:highlight>
                  <a:schemeClr val="dk1"/>
                </a:highlight>
              </a:defRPr>
            </a:lvl2pPr>
            <a:lvl3pPr indent="-317500" lvl="2" marL="1371600" algn="ctr">
              <a:spcBef>
                <a:spcPts val="0"/>
              </a:spcBef>
              <a:spcAft>
                <a:spcPts val="0"/>
              </a:spcAft>
              <a:buClr>
                <a:schemeClr val="accent1"/>
              </a:buClr>
              <a:buSzPts val="1400"/>
              <a:buChar char="■"/>
              <a:defRPr>
                <a:solidFill>
                  <a:schemeClr val="accent1"/>
                </a:solidFill>
                <a:highlight>
                  <a:schemeClr val="dk1"/>
                </a:highlight>
              </a:defRPr>
            </a:lvl3pPr>
            <a:lvl4pPr indent="-317500" lvl="3" marL="1828800" algn="ctr">
              <a:spcBef>
                <a:spcPts val="0"/>
              </a:spcBef>
              <a:spcAft>
                <a:spcPts val="0"/>
              </a:spcAft>
              <a:buClr>
                <a:schemeClr val="accent1"/>
              </a:buClr>
              <a:buSzPts val="1400"/>
              <a:buChar char="●"/>
              <a:defRPr>
                <a:solidFill>
                  <a:schemeClr val="accent1"/>
                </a:solidFill>
                <a:highlight>
                  <a:schemeClr val="dk1"/>
                </a:highlight>
              </a:defRPr>
            </a:lvl4pPr>
            <a:lvl5pPr indent="-317500" lvl="4" marL="2286000" algn="ctr">
              <a:spcBef>
                <a:spcPts val="0"/>
              </a:spcBef>
              <a:spcAft>
                <a:spcPts val="0"/>
              </a:spcAft>
              <a:buClr>
                <a:schemeClr val="accent1"/>
              </a:buClr>
              <a:buSzPts val="1400"/>
              <a:buChar char="○"/>
              <a:defRPr>
                <a:solidFill>
                  <a:schemeClr val="accent1"/>
                </a:solidFill>
                <a:highlight>
                  <a:schemeClr val="dk1"/>
                </a:highlight>
              </a:defRPr>
            </a:lvl5pPr>
            <a:lvl6pPr indent="-317500" lvl="5" marL="2743200" algn="ctr">
              <a:spcBef>
                <a:spcPts val="0"/>
              </a:spcBef>
              <a:spcAft>
                <a:spcPts val="0"/>
              </a:spcAft>
              <a:buClr>
                <a:schemeClr val="accent1"/>
              </a:buClr>
              <a:buSzPts val="1400"/>
              <a:buChar char="■"/>
              <a:defRPr>
                <a:solidFill>
                  <a:schemeClr val="accent1"/>
                </a:solidFill>
                <a:highlight>
                  <a:schemeClr val="dk1"/>
                </a:highlight>
              </a:defRPr>
            </a:lvl6pPr>
            <a:lvl7pPr indent="-317500" lvl="6" marL="3200400" algn="ctr">
              <a:spcBef>
                <a:spcPts val="0"/>
              </a:spcBef>
              <a:spcAft>
                <a:spcPts val="0"/>
              </a:spcAft>
              <a:buClr>
                <a:schemeClr val="accent1"/>
              </a:buClr>
              <a:buSzPts val="1400"/>
              <a:buChar char="●"/>
              <a:defRPr>
                <a:solidFill>
                  <a:schemeClr val="accent1"/>
                </a:solidFill>
                <a:highlight>
                  <a:schemeClr val="dk1"/>
                </a:highlight>
              </a:defRPr>
            </a:lvl7pPr>
            <a:lvl8pPr indent="-317500" lvl="7" marL="3657600" algn="ctr">
              <a:spcBef>
                <a:spcPts val="0"/>
              </a:spcBef>
              <a:spcAft>
                <a:spcPts val="0"/>
              </a:spcAft>
              <a:buClr>
                <a:schemeClr val="accent1"/>
              </a:buClr>
              <a:buSzPts val="1400"/>
              <a:buChar char="○"/>
              <a:defRPr>
                <a:solidFill>
                  <a:schemeClr val="accent1"/>
                </a:solidFill>
                <a:highlight>
                  <a:schemeClr val="dk1"/>
                </a:highlight>
              </a:defRPr>
            </a:lvl8pPr>
            <a:lvl9pPr indent="-317500" lvl="8" marL="4114800" algn="ctr">
              <a:spcBef>
                <a:spcPts val="0"/>
              </a:spcBef>
              <a:spcAft>
                <a:spcPts val="0"/>
              </a:spcAft>
              <a:buClr>
                <a:schemeClr val="accent1"/>
              </a:buClr>
              <a:buSzPts val="1400"/>
              <a:buChar char="■"/>
              <a:defRPr>
                <a:solidFill>
                  <a:schemeClr val="accent1"/>
                </a:solidFill>
                <a:highlight>
                  <a:schemeClr val="dk1"/>
                </a:highlight>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2802750" y="802500"/>
            <a:ext cx="3538500" cy="3538500"/>
          </a:xfrm>
          <a:prstGeom prst="rect">
            <a:avLst/>
          </a:prstGeom>
          <a:solidFill>
            <a:srgbClr val="FFFFFF"/>
          </a:solidFill>
        </p:spPr>
        <p:txBody>
          <a:bodyPr anchorCtr="0" anchor="ctr"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292850"/>
            <a:ext cx="8520600" cy="8010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19" name="Google Shape;19;p4"/>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292850"/>
            <a:ext cx="8520600" cy="8010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5"/>
          <p:cNvSpPr txBox="1"/>
          <p:nvPr>
            <p:ph idx="1" type="body"/>
          </p:nvPr>
        </p:nvSpPr>
        <p:spPr>
          <a:xfrm>
            <a:off x="311700" y="1228675"/>
            <a:ext cx="3999900" cy="334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2" type="body"/>
          </p:nvPr>
        </p:nvSpPr>
        <p:spPr>
          <a:xfrm>
            <a:off x="4832400" y="1228675"/>
            <a:ext cx="3999900" cy="334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04800" y="309350"/>
            <a:ext cx="8537700" cy="7482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sz="3000">
                <a:highlight>
                  <a:schemeClr val="dk1"/>
                </a:highlight>
              </a:defRPr>
            </a:lvl1pPr>
            <a:lvl2pPr lvl="1">
              <a:spcBef>
                <a:spcPts val="0"/>
              </a:spcBef>
              <a:spcAft>
                <a:spcPts val="0"/>
              </a:spcAft>
              <a:buSzPts val="3000"/>
              <a:buNone/>
              <a:defRPr sz="3000">
                <a:highlight>
                  <a:schemeClr val="dk1"/>
                </a:highlight>
              </a:defRPr>
            </a:lvl2pPr>
            <a:lvl3pPr lvl="2">
              <a:spcBef>
                <a:spcPts val="0"/>
              </a:spcBef>
              <a:spcAft>
                <a:spcPts val="0"/>
              </a:spcAft>
              <a:buSzPts val="3000"/>
              <a:buNone/>
              <a:defRPr sz="3000">
                <a:highlight>
                  <a:schemeClr val="dk1"/>
                </a:highlight>
              </a:defRPr>
            </a:lvl3pPr>
            <a:lvl4pPr lvl="3">
              <a:spcBef>
                <a:spcPts val="0"/>
              </a:spcBef>
              <a:spcAft>
                <a:spcPts val="0"/>
              </a:spcAft>
              <a:buSzPts val="3000"/>
              <a:buNone/>
              <a:defRPr sz="3000">
                <a:highlight>
                  <a:schemeClr val="dk1"/>
                </a:highlight>
              </a:defRPr>
            </a:lvl4pPr>
            <a:lvl5pPr lvl="4">
              <a:spcBef>
                <a:spcPts val="0"/>
              </a:spcBef>
              <a:spcAft>
                <a:spcPts val="0"/>
              </a:spcAft>
              <a:buSzPts val="3000"/>
              <a:buNone/>
              <a:defRPr sz="3000">
                <a:highlight>
                  <a:schemeClr val="dk1"/>
                </a:highlight>
              </a:defRPr>
            </a:lvl5pPr>
            <a:lvl6pPr lvl="5">
              <a:spcBef>
                <a:spcPts val="0"/>
              </a:spcBef>
              <a:spcAft>
                <a:spcPts val="0"/>
              </a:spcAft>
              <a:buSzPts val="3000"/>
              <a:buNone/>
              <a:defRPr sz="3000">
                <a:highlight>
                  <a:schemeClr val="dk1"/>
                </a:highlight>
              </a:defRPr>
            </a:lvl6pPr>
            <a:lvl7pPr lvl="6">
              <a:spcBef>
                <a:spcPts val="0"/>
              </a:spcBef>
              <a:spcAft>
                <a:spcPts val="0"/>
              </a:spcAft>
              <a:buSzPts val="3000"/>
              <a:buNone/>
              <a:defRPr sz="3000">
                <a:highlight>
                  <a:schemeClr val="dk1"/>
                </a:highlight>
              </a:defRPr>
            </a:lvl7pPr>
            <a:lvl8pPr lvl="7">
              <a:spcBef>
                <a:spcPts val="0"/>
              </a:spcBef>
              <a:spcAft>
                <a:spcPts val="0"/>
              </a:spcAft>
              <a:buSzPts val="3000"/>
              <a:buNone/>
              <a:defRPr sz="3000">
                <a:highlight>
                  <a:schemeClr val="dk1"/>
                </a:highlight>
              </a:defRPr>
            </a:lvl8pPr>
            <a:lvl9pPr lvl="8">
              <a:spcBef>
                <a:spcPts val="0"/>
              </a:spcBef>
              <a:spcAft>
                <a:spcPts val="0"/>
              </a:spcAft>
              <a:buSzPts val="3000"/>
              <a:buNone/>
              <a:defRPr sz="3000">
                <a:highlight>
                  <a:schemeClr val="dk1"/>
                </a:highlight>
              </a:defRPr>
            </a:lvl9pPr>
          </a:lstStyle>
          <a:p/>
        </p:txBody>
      </p:sp>
      <p:sp>
        <p:nvSpPr>
          <p:cNvPr id="31" name="Google Shape;31;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6000"/>
              <a:buNone/>
              <a:defRPr sz="6000">
                <a:solidFill>
                  <a:schemeClr val="lt1"/>
                </a:solidFill>
              </a:defRPr>
            </a:lvl1pPr>
            <a:lvl2pPr lvl="1">
              <a:spcBef>
                <a:spcPts val="0"/>
              </a:spcBef>
              <a:spcAft>
                <a:spcPts val="0"/>
              </a:spcAft>
              <a:buClr>
                <a:schemeClr val="lt1"/>
              </a:buClr>
              <a:buSzPts val="6000"/>
              <a:buNone/>
              <a:defRPr sz="6000">
                <a:solidFill>
                  <a:schemeClr val="lt1"/>
                </a:solidFill>
              </a:defRPr>
            </a:lvl2pPr>
            <a:lvl3pPr lvl="2">
              <a:spcBef>
                <a:spcPts val="0"/>
              </a:spcBef>
              <a:spcAft>
                <a:spcPts val="0"/>
              </a:spcAft>
              <a:buClr>
                <a:schemeClr val="lt1"/>
              </a:buClr>
              <a:buSzPts val="6000"/>
              <a:buNone/>
              <a:defRPr sz="6000">
                <a:solidFill>
                  <a:schemeClr val="lt1"/>
                </a:solidFill>
              </a:defRPr>
            </a:lvl3pPr>
            <a:lvl4pPr lvl="3">
              <a:spcBef>
                <a:spcPts val="0"/>
              </a:spcBef>
              <a:spcAft>
                <a:spcPts val="0"/>
              </a:spcAft>
              <a:buClr>
                <a:schemeClr val="lt1"/>
              </a:buClr>
              <a:buSzPts val="6000"/>
              <a:buNone/>
              <a:defRPr sz="6000">
                <a:solidFill>
                  <a:schemeClr val="lt1"/>
                </a:solidFill>
              </a:defRPr>
            </a:lvl4pPr>
            <a:lvl5pPr lvl="4">
              <a:spcBef>
                <a:spcPts val="0"/>
              </a:spcBef>
              <a:spcAft>
                <a:spcPts val="0"/>
              </a:spcAft>
              <a:buClr>
                <a:schemeClr val="lt1"/>
              </a:buClr>
              <a:buSzPts val="6000"/>
              <a:buNone/>
              <a:defRPr sz="6000">
                <a:solidFill>
                  <a:schemeClr val="lt1"/>
                </a:solidFill>
              </a:defRPr>
            </a:lvl5pPr>
            <a:lvl6pPr lvl="5">
              <a:spcBef>
                <a:spcPts val="0"/>
              </a:spcBef>
              <a:spcAft>
                <a:spcPts val="0"/>
              </a:spcAft>
              <a:buClr>
                <a:schemeClr val="lt1"/>
              </a:buClr>
              <a:buSzPts val="6000"/>
              <a:buNone/>
              <a:defRPr sz="6000">
                <a:solidFill>
                  <a:schemeClr val="lt1"/>
                </a:solidFill>
              </a:defRPr>
            </a:lvl6pPr>
            <a:lvl7pPr lvl="6">
              <a:spcBef>
                <a:spcPts val="0"/>
              </a:spcBef>
              <a:spcAft>
                <a:spcPts val="0"/>
              </a:spcAft>
              <a:buClr>
                <a:schemeClr val="lt1"/>
              </a:buClr>
              <a:buSzPts val="6000"/>
              <a:buNone/>
              <a:defRPr sz="6000">
                <a:solidFill>
                  <a:schemeClr val="lt1"/>
                </a:solidFill>
              </a:defRPr>
            </a:lvl7pPr>
            <a:lvl8pPr lvl="7">
              <a:spcBef>
                <a:spcPts val="0"/>
              </a:spcBef>
              <a:spcAft>
                <a:spcPts val="0"/>
              </a:spcAft>
              <a:buClr>
                <a:schemeClr val="lt1"/>
              </a:buClr>
              <a:buSzPts val="6000"/>
              <a:buNone/>
              <a:defRPr sz="6000">
                <a:solidFill>
                  <a:schemeClr val="lt1"/>
                </a:solidFill>
              </a:defRPr>
            </a:lvl8pPr>
            <a:lvl9pPr lvl="8">
              <a:spcBef>
                <a:spcPts val="0"/>
              </a:spcBef>
              <a:spcAft>
                <a:spcPts val="0"/>
              </a:spcAft>
              <a:buClr>
                <a:schemeClr val="lt1"/>
              </a:buClr>
              <a:buSzPts val="6000"/>
              <a:buNone/>
              <a:defRPr sz="60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28575">
            <a:solidFill>
              <a:schemeClr val="lt1"/>
            </a:solidFill>
            <a:prstDash val="solid"/>
            <a:round/>
            <a:headEnd len="sm" w="sm" type="none"/>
            <a:tailEnd len="sm" w="sm" type="none"/>
          </a:ln>
        </p:spPr>
      </p:cxnSp>
      <p:sp>
        <p:nvSpPr>
          <p:cNvPr id="39" name="Google Shape;39;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40" name="Google Shape;40;p9"/>
          <p:cNvSpPr txBox="1"/>
          <p:nvPr>
            <p:ph idx="1" type="subTitle"/>
          </p:nvPr>
        </p:nvSpPr>
        <p:spPr>
          <a:xfrm>
            <a:off x="265500" y="2845223"/>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accent1"/>
              </a:buClr>
              <a:buSzPts val="1800"/>
              <a:buChar char="●"/>
              <a:defRPr>
                <a:solidFill>
                  <a:schemeClr val="accent1"/>
                </a:solidFill>
                <a:highlight>
                  <a:schemeClr val="lt1"/>
                </a:highlight>
              </a:defRPr>
            </a:lvl1pPr>
            <a:lvl2pPr indent="-317500" lvl="1" marL="914400">
              <a:spcBef>
                <a:spcPts val="0"/>
              </a:spcBef>
              <a:spcAft>
                <a:spcPts val="0"/>
              </a:spcAft>
              <a:buClr>
                <a:schemeClr val="accent1"/>
              </a:buClr>
              <a:buSzPts val="1400"/>
              <a:buChar char="○"/>
              <a:defRPr>
                <a:solidFill>
                  <a:schemeClr val="accent1"/>
                </a:solidFill>
                <a:highlight>
                  <a:schemeClr val="lt1"/>
                </a:highlight>
              </a:defRPr>
            </a:lvl2pPr>
            <a:lvl3pPr indent="-317500" lvl="2" marL="1371600">
              <a:spcBef>
                <a:spcPts val="0"/>
              </a:spcBef>
              <a:spcAft>
                <a:spcPts val="0"/>
              </a:spcAft>
              <a:buClr>
                <a:schemeClr val="accent1"/>
              </a:buClr>
              <a:buSzPts val="1400"/>
              <a:buChar char="■"/>
              <a:defRPr>
                <a:solidFill>
                  <a:schemeClr val="accent1"/>
                </a:solidFill>
                <a:highlight>
                  <a:schemeClr val="lt1"/>
                </a:highlight>
              </a:defRPr>
            </a:lvl3pPr>
            <a:lvl4pPr indent="-317500" lvl="3" marL="1828800">
              <a:spcBef>
                <a:spcPts val="0"/>
              </a:spcBef>
              <a:spcAft>
                <a:spcPts val="0"/>
              </a:spcAft>
              <a:buClr>
                <a:schemeClr val="accent1"/>
              </a:buClr>
              <a:buSzPts val="1400"/>
              <a:buChar char="●"/>
              <a:defRPr>
                <a:solidFill>
                  <a:schemeClr val="accent1"/>
                </a:solidFill>
                <a:highlight>
                  <a:schemeClr val="lt1"/>
                </a:highlight>
              </a:defRPr>
            </a:lvl4pPr>
            <a:lvl5pPr indent="-317500" lvl="4" marL="2286000">
              <a:spcBef>
                <a:spcPts val="0"/>
              </a:spcBef>
              <a:spcAft>
                <a:spcPts val="0"/>
              </a:spcAft>
              <a:buClr>
                <a:schemeClr val="accent1"/>
              </a:buClr>
              <a:buSzPts val="1400"/>
              <a:buChar char="○"/>
              <a:defRPr>
                <a:solidFill>
                  <a:schemeClr val="accent1"/>
                </a:solidFill>
                <a:highlight>
                  <a:schemeClr val="lt1"/>
                </a:highlight>
              </a:defRPr>
            </a:lvl5pPr>
            <a:lvl6pPr indent="-317500" lvl="5" marL="2743200">
              <a:spcBef>
                <a:spcPts val="0"/>
              </a:spcBef>
              <a:spcAft>
                <a:spcPts val="0"/>
              </a:spcAft>
              <a:buClr>
                <a:schemeClr val="accent1"/>
              </a:buClr>
              <a:buSzPts val="1400"/>
              <a:buChar char="■"/>
              <a:defRPr>
                <a:solidFill>
                  <a:schemeClr val="accent1"/>
                </a:solidFill>
                <a:highlight>
                  <a:schemeClr val="lt1"/>
                </a:highlight>
              </a:defRPr>
            </a:lvl6pPr>
            <a:lvl7pPr indent="-317500" lvl="6" marL="3200400">
              <a:spcBef>
                <a:spcPts val="0"/>
              </a:spcBef>
              <a:spcAft>
                <a:spcPts val="0"/>
              </a:spcAft>
              <a:buClr>
                <a:schemeClr val="accent1"/>
              </a:buClr>
              <a:buSzPts val="1400"/>
              <a:buChar char="●"/>
              <a:defRPr>
                <a:solidFill>
                  <a:schemeClr val="accent1"/>
                </a:solidFill>
                <a:highlight>
                  <a:schemeClr val="lt1"/>
                </a:highlight>
              </a:defRPr>
            </a:lvl7pPr>
            <a:lvl8pPr indent="-317500" lvl="7" marL="3657600">
              <a:spcBef>
                <a:spcPts val="0"/>
              </a:spcBef>
              <a:spcAft>
                <a:spcPts val="0"/>
              </a:spcAft>
              <a:buClr>
                <a:schemeClr val="accent1"/>
              </a:buClr>
              <a:buSzPts val="1400"/>
              <a:buChar char="○"/>
              <a:defRPr>
                <a:solidFill>
                  <a:schemeClr val="accent1"/>
                </a:solidFill>
                <a:highlight>
                  <a:schemeClr val="lt1"/>
                </a:highlight>
              </a:defRPr>
            </a:lvl8pPr>
            <a:lvl9pPr indent="-317500" lvl="8" marL="4114800">
              <a:spcBef>
                <a:spcPts val="0"/>
              </a:spcBef>
              <a:spcAft>
                <a:spcPts val="0"/>
              </a:spcAft>
              <a:buClr>
                <a:schemeClr val="accent1"/>
              </a:buClr>
              <a:buSzPts val="1400"/>
              <a:buChar char="■"/>
              <a:defRPr>
                <a:solidFill>
                  <a:schemeClr val="accent1"/>
                </a:solidFill>
                <a:highlight>
                  <a:schemeClr val="lt1"/>
                </a:highlight>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accent1"/>
              </a:buClr>
              <a:buSzPts val="2400"/>
              <a:buFont typeface="Amatic SC"/>
              <a:buNone/>
              <a:defRPr b="1" sz="2400">
                <a:solidFill>
                  <a:schemeClr val="accent1"/>
                </a:solidFill>
                <a:latin typeface="Amatic SC"/>
                <a:ea typeface="Amatic SC"/>
                <a:cs typeface="Amatic SC"/>
                <a:sym typeface="Amatic SC"/>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beach-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292850"/>
            <a:ext cx="8520600" cy="8010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1pPr>
            <a:lvl2pPr lvl="1">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2pPr>
            <a:lvl3pPr lvl="2">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3pPr>
            <a:lvl4pPr lvl="3">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4pPr>
            <a:lvl5pPr lvl="4">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5pPr>
            <a:lvl6pPr lvl="5">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6pPr>
            <a:lvl7pPr lvl="6">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7pPr>
            <a:lvl8pPr lvl="7">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8pPr>
            <a:lvl9pPr lvl="8">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9pPr>
          </a:lstStyle>
          <a:p/>
        </p:txBody>
      </p:sp>
      <p:sp>
        <p:nvSpPr>
          <p:cNvPr id="7" name="Google Shape;7;p1"/>
          <p:cNvSpPr txBox="1"/>
          <p:nvPr>
            <p:ph idx="1" type="body"/>
          </p:nvPr>
        </p:nvSpPr>
        <p:spPr>
          <a:xfrm>
            <a:off x="311700" y="1228675"/>
            <a:ext cx="8520600" cy="3340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indent="-317500" lvl="1" marL="9144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indent="-317500" lvl="2" marL="13716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indent="-317500" lvl="3" marL="18288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indent="-317500" lvl="4" marL="22860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indent="-317500" lvl="5" marL="27432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indent="-317500" lvl="6" marL="32004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indent="-317500" lvl="7" marL="36576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indent="-317500" lvl="8" marL="41148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Source Code Pro"/>
                <a:ea typeface="Source Code Pro"/>
                <a:cs typeface="Source Code Pro"/>
                <a:sym typeface="Source Code Pro"/>
              </a:defRPr>
            </a:lvl1pPr>
            <a:lvl2pPr lvl="1" algn="r">
              <a:buNone/>
              <a:defRPr sz="1000">
                <a:solidFill>
                  <a:schemeClr val="accent1"/>
                </a:solidFill>
                <a:latin typeface="Source Code Pro"/>
                <a:ea typeface="Source Code Pro"/>
                <a:cs typeface="Source Code Pro"/>
                <a:sym typeface="Source Code Pro"/>
              </a:defRPr>
            </a:lvl2pPr>
            <a:lvl3pPr lvl="2" algn="r">
              <a:buNone/>
              <a:defRPr sz="1000">
                <a:solidFill>
                  <a:schemeClr val="accent1"/>
                </a:solidFill>
                <a:latin typeface="Source Code Pro"/>
                <a:ea typeface="Source Code Pro"/>
                <a:cs typeface="Source Code Pro"/>
                <a:sym typeface="Source Code Pro"/>
              </a:defRPr>
            </a:lvl3pPr>
            <a:lvl4pPr lvl="3" algn="r">
              <a:buNone/>
              <a:defRPr sz="1000">
                <a:solidFill>
                  <a:schemeClr val="accent1"/>
                </a:solidFill>
                <a:latin typeface="Source Code Pro"/>
                <a:ea typeface="Source Code Pro"/>
                <a:cs typeface="Source Code Pro"/>
                <a:sym typeface="Source Code Pro"/>
              </a:defRPr>
            </a:lvl4pPr>
            <a:lvl5pPr lvl="4" algn="r">
              <a:buNone/>
              <a:defRPr sz="1000">
                <a:solidFill>
                  <a:schemeClr val="accent1"/>
                </a:solidFill>
                <a:latin typeface="Source Code Pro"/>
                <a:ea typeface="Source Code Pro"/>
                <a:cs typeface="Source Code Pro"/>
                <a:sym typeface="Source Code Pro"/>
              </a:defRPr>
            </a:lvl5pPr>
            <a:lvl6pPr lvl="5" algn="r">
              <a:buNone/>
              <a:defRPr sz="1000">
                <a:solidFill>
                  <a:schemeClr val="accent1"/>
                </a:solidFill>
                <a:latin typeface="Source Code Pro"/>
                <a:ea typeface="Source Code Pro"/>
                <a:cs typeface="Source Code Pro"/>
                <a:sym typeface="Source Code Pro"/>
              </a:defRPr>
            </a:lvl6pPr>
            <a:lvl7pPr lvl="6" algn="r">
              <a:buNone/>
              <a:defRPr sz="1000">
                <a:solidFill>
                  <a:schemeClr val="accent1"/>
                </a:solidFill>
                <a:latin typeface="Source Code Pro"/>
                <a:ea typeface="Source Code Pro"/>
                <a:cs typeface="Source Code Pro"/>
                <a:sym typeface="Source Code Pro"/>
              </a:defRPr>
            </a:lvl7pPr>
            <a:lvl8pPr lvl="7" algn="r">
              <a:buNone/>
              <a:defRPr sz="1000">
                <a:solidFill>
                  <a:schemeClr val="accent1"/>
                </a:solidFill>
                <a:latin typeface="Source Code Pro"/>
                <a:ea typeface="Source Code Pro"/>
                <a:cs typeface="Source Code Pro"/>
                <a:sym typeface="Source Code Pro"/>
              </a:defRPr>
            </a:lvl8pPr>
            <a:lvl9pPr lvl="8" algn="r">
              <a:buNone/>
              <a:defRPr sz="1000">
                <a:solidFill>
                  <a:schemeClr val="accent1"/>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13"/>
          <p:cNvSpPr txBox="1"/>
          <p:nvPr>
            <p:ph type="ctrTitle"/>
          </p:nvPr>
        </p:nvSpPr>
        <p:spPr>
          <a:xfrm>
            <a:off x="4203300" y="129050"/>
            <a:ext cx="4409400" cy="34473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Disease Prediction Project</a:t>
            </a:r>
            <a:endParaRPr/>
          </a:p>
        </p:txBody>
      </p:sp>
      <p:sp>
        <p:nvSpPr>
          <p:cNvPr id="57" name="Google Shape;57;p13"/>
          <p:cNvSpPr txBox="1"/>
          <p:nvPr>
            <p:ph idx="1" type="subTitle"/>
          </p:nvPr>
        </p:nvSpPr>
        <p:spPr>
          <a:xfrm>
            <a:off x="4454650" y="3576350"/>
            <a:ext cx="4158000" cy="14379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 -Shivam Vatshayan</a:t>
            </a:r>
            <a:endParaRPr/>
          </a:p>
          <a:p>
            <a:pPr indent="0" lvl="0" marL="0" rtl="0" algn="ctr">
              <a:spcBef>
                <a:spcPts val="0"/>
              </a:spcBef>
              <a:spcAft>
                <a:spcPts val="0"/>
              </a:spcAft>
              <a:buNone/>
            </a:pPr>
            <a:r>
              <a:rPr lang="en"/>
              <a:t>  (Software Engineer)</a:t>
            </a:r>
            <a:endParaRPr/>
          </a:p>
        </p:txBody>
      </p:sp>
      <p:pic>
        <p:nvPicPr>
          <p:cNvPr id="58" name="Google Shape;58;p13"/>
          <p:cNvPicPr preferRelativeResize="0"/>
          <p:nvPr/>
        </p:nvPicPr>
        <p:blipFill>
          <a:blip r:embed="rId3">
            <a:alphaModFix/>
          </a:blip>
          <a:stretch>
            <a:fillRect/>
          </a:stretch>
        </p:blipFill>
        <p:spPr>
          <a:xfrm>
            <a:off x="693775" y="557975"/>
            <a:ext cx="3878225" cy="2594893"/>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4"/>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CONTENTS</a:t>
            </a:r>
            <a:endParaRPr/>
          </a:p>
        </p:txBody>
      </p:sp>
      <p:sp>
        <p:nvSpPr>
          <p:cNvPr id="64" name="Google Shape;64;p14"/>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n"/>
              <a:t>DISEASES </a:t>
            </a:r>
            <a:endParaRPr/>
          </a:p>
          <a:p>
            <a:pPr indent="-342900" lvl="0" marL="457200" rtl="0" algn="l">
              <a:spcBef>
                <a:spcPts val="0"/>
              </a:spcBef>
              <a:spcAft>
                <a:spcPts val="0"/>
              </a:spcAft>
              <a:buSzPts val="1800"/>
              <a:buAutoNum type="arabicPeriod"/>
            </a:pPr>
            <a:r>
              <a:rPr lang="en"/>
              <a:t>MACHINE LEARNING</a:t>
            </a:r>
            <a:endParaRPr/>
          </a:p>
          <a:p>
            <a:pPr indent="-342900" lvl="0" marL="457200" rtl="0" algn="l">
              <a:spcBef>
                <a:spcPts val="0"/>
              </a:spcBef>
              <a:spcAft>
                <a:spcPts val="0"/>
              </a:spcAft>
              <a:buSzPts val="1800"/>
              <a:buAutoNum type="arabicPeriod"/>
            </a:pPr>
            <a:r>
              <a:rPr lang="en"/>
              <a:t>SCIKIT</a:t>
            </a:r>
            <a:r>
              <a:rPr lang="en"/>
              <a:t> LEARNING </a:t>
            </a:r>
            <a:endParaRPr/>
          </a:p>
          <a:p>
            <a:pPr indent="-342900" lvl="0" marL="457200" rtl="0" algn="l">
              <a:spcBef>
                <a:spcPts val="0"/>
              </a:spcBef>
              <a:spcAft>
                <a:spcPts val="0"/>
              </a:spcAft>
              <a:buSzPts val="1800"/>
              <a:buAutoNum type="arabicPeriod"/>
            </a:pPr>
            <a:r>
              <a:rPr lang="en"/>
              <a:t>DATASETS</a:t>
            </a:r>
            <a:endParaRPr/>
          </a:p>
          <a:p>
            <a:pPr indent="-342900" lvl="0" marL="457200" rtl="0" algn="l">
              <a:spcBef>
                <a:spcPts val="0"/>
              </a:spcBef>
              <a:spcAft>
                <a:spcPts val="0"/>
              </a:spcAft>
              <a:buSzPts val="1800"/>
              <a:buAutoNum type="arabicPeriod"/>
            </a:pPr>
            <a:r>
              <a:rPr lang="en"/>
              <a:t>INPUT</a:t>
            </a:r>
            <a:endParaRPr/>
          </a:p>
          <a:p>
            <a:pPr indent="-342900" lvl="0" marL="457200" rtl="0" algn="l">
              <a:spcBef>
                <a:spcPts val="0"/>
              </a:spcBef>
              <a:spcAft>
                <a:spcPts val="0"/>
              </a:spcAft>
              <a:buSzPts val="1800"/>
              <a:buAutoNum type="arabicPeriod"/>
            </a:pPr>
            <a:r>
              <a:rPr lang="en"/>
              <a:t>OUTPUT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5"/>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DISEASES</a:t>
            </a:r>
            <a:endParaRPr/>
          </a:p>
        </p:txBody>
      </p:sp>
      <p:sp>
        <p:nvSpPr>
          <p:cNvPr id="70" name="Google Shape;70;p15"/>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2450">
                <a:solidFill>
                  <a:srgbClr val="4D5156"/>
                </a:solidFill>
                <a:highlight>
                  <a:srgbClr val="FFFFFF"/>
                </a:highlight>
                <a:latin typeface="Arial"/>
                <a:ea typeface="Arial"/>
                <a:cs typeface="Arial"/>
                <a:sym typeface="Arial"/>
              </a:rPr>
              <a:t>A disease is a particular abnormal condition that negatively affects the structure or function of all or part of an organism, and that is not due to any immediate external injury. Diseases are often known to be medical conditions that are associated with specific signs and symptoms.</a:t>
            </a:r>
            <a:endParaRPr sz="32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6"/>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MAchine LEARNING</a:t>
            </a:r>
            <a:endParaRPr/>
          </a:p>
        </p:txBody>
      </p:sp>
      <p:sp>
        <p:nvSpPr>
          <p:cNvPr id="76" name="Google Shape;76;p16"/>
          <p:cNvSpPr txBox="1"/>
          <p:nvPr>
            <p:ph idx="1" type="body"/>
          </p:nvPr>
        </p:nvSpPr>
        <p:spPr>
          <a:xfrm>
            <a:off x="311700" y="1228675"/>
            <a:ext cx="8520600" cy="33402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b="1" lang="en" sz="2400">
                <a:solidFill>
                  <a:srgbClr val="202124"/>
                </a:solidFill>
                <a:highlight>
                  <a:srgbClr val="FFFFFF"/>
                </a:highlight>
                <a:latin typeface="Arial"/>
                <a:ea typeface="Arial"/>
                <a:cs typeface="Arial"/>
                <a:sym typeface="Arial"/>
              </a:rPr>
              <a:t>Machine learning</a:t>
            </a:r>
            <a:r>
              <a:rPr lang="en" sz="2400">
                <a:solidFill>
                  <a:srgbClr val="202124"/>
                </a:solidFill>
                <a:highlight>
                  <a:srgbClr val="FFFFFF"/>
                </a:highlight>
                <a:latin typeface="Arial"/>
                <a:ea typeface="Arial"/>
                <a:cs typeface="Arial"/>
                <a:sym typeface="Arial"/>
              </a:rPr>
              <a:t> is a method of data analysis that automates analytical model building. It is a branch of artificial </a:t>
            </a:r>
            <a:r>
              <a:rPr b="1" lang="en" sz="2400">
                <a:solidFill>
                  <a:srgbClr val="202124"/>
                </a:solidFill>
                <a:highlight>
                  <a:srgbClr val="FFFFFF"/>
                </a:highlight>
                <a:latin typeface="Arial"/>
                <a:ea typeface="Arial"/>
                <a:cs typeface="Arial"/>
                <a:sym typeface="Arial"/>
              </a:rPr>
              <a:t>intelligence</a:t>
            </a:r>
            <a:r>
              <a:rPr lang="en" sz="2400">
                <a:solidFill>
                  <a:srgbClr val="202124"/>
                </a:solidFill>
                <a:highlight>
                  <a:srgbClr val="FFFFFF"/>
                </a:highlight>
                <a:latin typeface="Arial"/>
                <a:ea typeface="Arial"/>
                <a:cs typeface="Arial"/>
                <a:sym typeface="Arial"/>
              </a:rPr>
              <a:t> based on the idea that systems can learn from data, identify patterns and make decisions with minimal human intervention.</a:t>
            </a:r>
            <a:endParaRPr sz="2400">
              <a:solidFill>
                <a:srgbClr val="202124"/>
              </a:solidFill>
              <a:highlight>
                <a:srgbClr val="FFFFFF"/>
              </a:highlight>
              <a:latin typeface="Arial"/>
              <a:ea typeface="Arial"/>
              <a:cs typeface="Arial"/>
              <a:sym typeface="Arial"/>
            </a:endParaRPr>
          </a:p>
          <a:p>
            <a:pPr indent="0" lvl="0" marL="0" rtl="0" algn="l">
              <a:spcBef>
                <a:spcPts val="1200"/>
              </a:spcBef>
              <a:spcAft>
                <a:spcPts val="0"/>
              </a:spcAft>
              <a:buNone/>
            </a:pPr>
            <a:r>
              <a:rPr lang="en" sz="2400">
                <a:solidFill>
                  <a:srgbClr val="202124"/>
                </a:solidFill>
                <a:highlight>
                  <a:srgbClr val="FFFFFF"/>
                </a:highlight>
                <a:latin typeface="Arial"/>
                <a:ea typeface="Arial"/>
                <a:cs typeface="Arial"/>
                <a:sym typeface="Arial"/>
              </a:rPr>
              <a:t>TWO TYPES :</a:t>
            </a:r>
            <a:endParaRPr sz="2400">
              <a:solidFill>
                <a:srgbClr val="202124"/>
              </a:solidFill>
              <a:highlight>
                <a:srgbClr val="FFFFFF"/>
              </a:highlight>
              <a:latin typeface="Arial"/>
              <a:ea typeface="Arial"/>
              <a:cs typeface="Arial"/>
              <a:sym typeface="Arial"/>
            </a:endParaRPr>
          </a:p>
          <a:p>
            <a:pPr indent="-381000" lvl="0" marL="457200" rtl="0" algn="l">
              <a:spcBef>
                <a:spcPts val="1200"/>
              </a:spcBef>
              <a:spcAft>
                <a:spcPts val="0"/>
              </a:spcAft>
              <a:buClr>
                <a:srgbClr val="202124"/>
              </a:buClr>
              <a:buSzPts val="2400"/>
              <a:buFont typeface="Arial"/>
              <a:buAutoNum type="arabicPeriod"/>
            </a:pPr>
            <a:r>
              <a:rPr lang="en" sz="2400">
                <a:solidFill>
                  <a:srgbClr val="202124"/>
                </a:solidFill>
                <a:highlight>
                  <a:srgbClr val="FFFFFF"/>
                </a:highlight>
                <a:latin typeface="Arial"/>
                <a:ea typeface="Arial"/>
                <a:cs typeface="Arial"/>
                <a:sym typeface="Arial"/>
              </a:rPr>
              <a:t>SUPERVISED LEARNING</a:t>
            </a:r>
            <a:endParaRPr sz="2400">
              <a:solidFill>
                <a:srgbClr val="202124"/>
              </a:solidFill>
              <a:highlight>
                <a:srgbClr val="FFFFFF"/>
              </a:highlight>
              <a:latin typeface="Arial"/>
              <a:ea typeface="Arial"/>
              <a:cs typeface="Arial"/>
              <a:sym typeface="Arial"/>
            </a:endParaRPr>
          </a:p>
          <a:p>
            <a:pPr indent="-381000" lvl="0" marL="457200" rtl="0" algn="l">
              <a:spcBef>
                <a:spcPts val="0"/>
              </a:spcBef>
              <a:spcAft>
                <a:spcPts val="0"/>
              </a:spcAft>
              <a:buClr>
                <a:srgbClr val="202124"/>
              </a:buClr>
              <a:buSzPts val="2400"/>
              <a:buFont typeface="Arial"/>
              <a:buAutoNum type="arabicPeriod"/>
            </a:pPr>
            <a:r>
              <a:rPr lang="en" sz="2400">
                <a:solidFill>
                  <a:srgbClr val="202124"/>
                </a:solidFill>
                <a:highlight>
                  <a:srgbClr val="FFFFFF"/>
                </a:highlight>
                <a:latin typeface="Arial"/>
                <a:ea typeface="Arial"/>
                <a:cs typeface="Arial"/>
                <a:sym typeface="Arial"/>
              </a:rPr>
              <a:t>UN-SUPERVISED LEARNING</a:t>
            </a:r>
            <a:endParaRPr sz="2400">
              <a:solidFill>
                <a:srgbClr val="202124"/>
              </a:solidFill>
              <a:highlight>
                <a:srgbClr val="FFFFFF"/>
              </a:highlight>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7"/>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SCIKIT</a:t>
            </a:r>
            <a:r>
              <a:rPr lang="en"/>
              <a:t> LEARNING</a:t>
            </a:r>
            <a:endParaRPr/>
          </a:p>
        </p:txBody>
      </p:sp>
      <p:sp>
        <p:nvSpPr>
          <p:cNvPr id="82" name="Google Shape;82;p17"/>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 sz="2400">
                <a:solidFill>
                  <a:srgbClr val="5F6368"/>
                </a:solidFill>
                <a:highlight>
                  <a:srgbClr val="FFFFFF"/>
                </a:highlight>
                <a:latin typeface="Arial"/>
                <a:ea typeface="Arial"/>
                <a:cs typeface="Arial"/>
                <a:sym typeface="Arial"/>
              </a:rPr>
              <a:t>Scikit</a:t>
            </a:r>
            <a:r>
              <a:rPr lang="en" sz="2400">
                <a:solidFill>
                  <a:srgbClr val="4D5156"/>
                </a:solidFill>
                <a:highlight>
                  <a:srgbClr val="FFFFFF"/>
                </a:highlight>
                <a:latin typeface="Arial"/>
                <a:ea typeface="Arial"/>
                <a:cs typeface="Arial"/>
                <a:sym typeface="Arial"/>
              </a:rPr>
              <a:t>-</a:t>
            </a:r>
            <a:r>
              <a:rPr b="1" lang="en" sz="2400">
                <a:solidFill>
                  <a:srgbClr val="5F6368"/>
                </a:solidFill>
                <a:highlight>
                  <a:srgbClr val="FFFFFF"/>
                </a:highlight>
                <a:latin typeface="Arial"/>
                <a:ea typeface="Arial"/>
                <a:cs typeface="Arial"/>
                <a:sym typeface="Arial"/>
              </a:rPr>
              <a:t>learn</a:t>
            </a:r>
            <a:r>
              <a:rPr lang="en" sz="2400">
                <a:solidFill>
                  <a:srgbClr val="4D5156"/>
                </a:solidFill>
                <a:highlight>
                  <a:srgbClr val="FFFFFF"/>
                </a:highlight>
                <a:latin typeface="Arial"/>
                <a:ea typeface="Arial"/>
                <a:cs typeface="Arial"/>
                <a:sym typeface="Arial"/>
              </a:rPr>
              <a:t> (Sklearn) is the most useful and robust library for machine </a:t>
            </a:r>
            <a:r>
              <a:rPr b="1" lang="en" sz="2400">
                <a:solidFill>
                  <a:srgbClr val="5F6368"/>
                </a:solidFill>
                <a:highlight>
                  <a:srgbClr val="FFFFFF"/>
                </a:highlight>
                <a:latin typeface="Arial"/>
                <a:ea typeface="Arial"/>
                <a:cs typeface="Arial"/>
                <a:sym typeface="Arial"/>
              </a:rPr>
              <a:t>learning</a:t>
            </a:r>
            <a:r>
              <a:rPr lang="en" sz="2400">
                <a:solidFill>
                  <a:srgbClr val="4D5156"/>
                </a:solidFill>
                <a:highlight>
                  <a:srgbClr val="FFFFFF"/>
                </a:highlight>
                <a:latin typeface="Arial"/>
                <a:ea typeface="Arial"/>
                <a:cs typeface="Arial"/>
                <a:sym typeface="Arial"/>
              </a:rPr>
              <a:t> in Python. It provides a selection of efficient tools for machine </a:t>
            </a:r>
            <a:r>
              <a:rPr b="1" lang="en" sz="2400">
                <a:solidFill>
                  <a:srgbClr val="5F6368"/>
                </a:solidFill>
                <a:highlight>
                  <a:srgbClr val="FFFFFF"/>
                </a:highlight>
                <a:latin typeface="Arial"/>
                <a:ea typeface="Arial"/>
                <a:cs typeface="Arial"/>
                <a:sym typeface="Arial"/>
              </a:rPr>
              <a:t>learning</a:t>
            </a:r>
            <a:r>
              <a:rPr lang="en" sz="2400">
                <a:solidFill>
                  <a:srgbClr val="4D5156"/>
                </a:solidFill>
                <a:highlight>
                  <a:srgbClr val="FFFFFF"/>
                </a:highlight>
                <a:latin typeface="Arial"/>
                <a:ea typeface="Arial"/>
                <a:cs typeface="Arial"/>
                <a:sym typeface="Arial"/>
              </a:rPr>
              <a:t> and statistical modeling including classification, regression, clustering and dimensionality reduction via a </a:t>
            </a:r>
            <a:r>
              <a:rPr lang="en" sz="2400">
                <a:solidFill>
                  <a:srgbClr val="4D5156"/>
                </a:solidFill>
                <a:highlight>
                  <a:srgbClr val="FFFFFF"/>
                </a:highlight>
                <a:latin typeface="Arial"/>
                <a:ea typeface="Arial"/>
                <a:cs typeface="Arial"/>
                <a:sym typeface="Arial"/>
              </a:rPr>
              <a:t>consistent</a:t>
            </a:r>
            <a:r>
              <a:rPr lang="en" sz="2400">
                <a:solidFill>
                  <a:srgbClr val="4D5156"/>
                </a:solidFill>
                <a:highlight>
                  <a:srgbClr val="FFFFFF"/>
                </a:highlight>
                <a:latin typeface="Arial"/>
                <a:ea typeface="Arial"/>
                <a:cs typeface="Arial"/>
                <a:sym typeface="Arial"/>
              </a:rPr>
              <a:t> interface in Python.</a:t>
            </a:r>
            <a:endParaRPr sz="24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8"/>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DATASETS</a:t>
            </a:r>
            <a:endParaRPr/>
          </a:p>
        </p:txBody>
      </p:sp>
      <p:sp>
        <p:nvSpPr>
          <p:cNvPr id="88" name="Google Shape;88;p18"/>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DATASETS CONTAIN MORE THAN 4000 types of diseases !</a:t>
            </a:r>
            <a:endParaRPr/>
          </a:p>
          <a:p>
            <a:pPr indent="0" lvl="0" marL="0" rtl="0" algn="l">
              <a:spcBef>
                <a:spcPts val="1200"/>
              </a:spcBef>
              <a:spcAft>
                <a:spcPts val="0"/>
              </a:spcAft>
              <a:buNone/>
            </a:pPr>
            <a:r>
              <a:rPr lang="en"/>
              <a:t>Datasets Divided into 2 parts:</a:t>
            </a:r>
            <a:endParaRPr/>
          </a:p>
          <a:p>
            <a:pPr indent="-342900" lvl="0" marL="457200" rtl="0" algn="l">
              <a:spcBef>
                <a:spcPts val="1200"/>
              </a:spcBef>
              <a:spcAft>
                <a:spcPts val="0"/>
              </a:spcAft>
              <a:buSzPts val="1800"/>
              <a:buAutoNum type="arabicPeriod"/>
            </a:pPr>
            <a:r>
              <a:rPr lang="en"/>
              <a:t>Testing </a:t>
            </a:r>
            <a:endParaRPr/>
          </a:p>
          <a:p>
            <a:pPr indent="-342900" lvl="0" marL="457200" rtl="0" algn="l">
              <a:spcBef>
                <a:spcPts val="0"/>
              </a:spcBef>
              <a:spcAft>
                <a:spcPts val="0"/>
              </a:spcAft>
              <a:buSzPts val="1800"/>
              <a:buAutoNum type="arabicPeriod"/>
            </a:pPr>
            <a:r>
              <a:rPr lang="en"/>
              <a:t>Training</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9"/>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INPUT</a:t>
            </a:r>
            <a:endParaRPr/>
          </a:p>
        </p:txBody>
      </p:sp>
      <p:sp>
        <p:nvSpPr>
          <p:cNvPr id="94" name="Google Shape;94;p19"/>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95" name="Google Shape;95;p19"/>
          <p:cNvPicPr preferRelativeResize="0"/>
          <p:nvPr/>
        </p:nvPicPr>
        <p:blipFill>
          <a:blip r:embed="rId3">
            <a:alphaModFix/>
          </a:blip>
          <a:stretch>
            <a:fillRect/>
          </a:stretch>
        </p:blipFill>
        <p:spPr>
          <a:xfrm>
            <a:off x="73738" y="1308925"/>
            <a:ext cx="8996525" cy="25256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20"/>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OUTPUT</a:t>
            </a:r>
            <a:endParaRPr/>
          </a:p>
        </p:txBody>
      </p:sp>
      <p:sp>
        <p:nvSpPr>
          <p:cNvPr id="101" name="Google Shape;101;p20"/>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02" name="Google Shape;102;p20"/>
          <p:cNvPicPr preferRelativeResize="0"/>
          <p:nvPr/>
        </p:nvPicPr>
        <p:blipFill>
          <a:blip r:embed="rId3">
            <a:alphaModFix/>
          </a:blip>
          <a:stretch>
            <a:fillRect/>
          </a:stretch>
        </p:blipFill>
        <p:spPr>
          <a:xfrm>
            <a:off x="119838" y="1093850"/>
            <a:ext cx="8904324" cy="32661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1"/>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     HI, there	:)	</a:t>
            </a:r>
            <a:endParaRPr/>
          </a:p>
        </p:txBody>
      </p:sp>
      <p:sp>
        <p:nvSpPr>
          <p:cNvPr id="108" name="Google Shape;108;p21"/>
          <p:cNvSpPr txBox="1"/>
          <p:nvPr>
            <p:ph idx="1" type="body"/>
          </p:nvPr>
        </p:nvSpPr>
        <p:spPr>
          <a:xfrm>
            <a:off x="311700" y="1228675"/>
            <a:ext cx="8520600" cy="3340200"/>
          </a:xfrm>
          <a:prstGeom prst="rect">
            <a:avLst/>
          </a:prstGeom>
          <a:noFill/>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t/>
            </a:r>
            <a:endParaRPr>
              <a:latin typeface="Arial"/>
              <a:ea typeface="Arial"/>
              <a:cs typeface="Arial"/>
              <a:sym typeface="Arial"/>
            </a:endParaRPr>
          </a:p>
          <a:p>
            <a:pPr indent="0" lvl="0" marL="0" rtl="0" algn="l">
              <a:spcBef>
                <a:spcPts val="1200"/>
              </a:spcBef>
              <a:spcAft>
                <a:spcPts val="0"/>
              </a:spcAft>
              <a:buNone/>
            </a:pPr>
            <a:r>
              <a:rPr lang="en" sz="1883">
                <a:latin typeface="Arial"/>
                <a:ea typeface="Arial"/>
                <a:cs typeface="Arial"/>
                <a:sym typeface="Arial"/>
              </a:rPr>
              <a:t>-Projects is Research paper based</a:t>
            </a:r>
            <a:endParaRPr sz="1883">
              <a:latin typeface="Arial"/>
              <a:ea typeface="Arial"/>
              <a:cs typeface="Arial"/>
              <a:sym typeface="Arial"/>
            </a:endParaRPr>
          </a:p>
          <a:p>
            <a:pPr indent="0" lvl="0" marL="0" rtl="0" algn="l">
              <a:spcBef>
                <a:spcPts val="1200"/>
              </a:spcBef>
              <a:spcAft>
                <a:spcPts val="0"/>
              </a:spcAft>
              <a:buNone/>
            </a:pPr>
            <a:r>
              <a:rPr lang="en" sz="1883">
                <a:latin typeface="Arial"/>
                <a:ea typeface="Arial"/>
                <a:cs typeface="Arial"/>
                <a:sym typeface="Arial"/>
              </a:rPr>
              <a:t>-Python Programming</a:t>
            </a:r>
            <a:endParaRPr sz="1883">
              <a:latin typeface="Arial"/>
              <a:ea typeface="Arial"/>
              <a:cs typeface="Arial"/>
              <a:sym typeface="Arial"/>
            </a:endParaRPr>
          </a:p>
          <a:p>
            <a:pPr indent="0" lvl="0" marL="0" rtl="0" algn="l">
              <a:spcBef>
                <a:spcPts val="1200"/>
              </a:spcBef>
              <a:spcAft>
                <a:spcPts val="0"/>
              </a:spcAft>
              <a:buNone/>
            </a:pPr>
            <a:r>
              <a:rPr lang="en" sz="1883">
                <a:latin typeface="Arial"/>
                <a:ea typeface="Arial"/>
                <a:cs typeface="Arial"/>
                <a:sym typeface="Arial"/>
              </a:rPr>
              <a:t>-Mail me at </a:t>
            </a:r>
            <a:r>
              <a:rPr b="1" lang="en" sz="2316">
                <a:latin typeface="Arial"/>
                <a:ea typeface="Arial"/>
                <a:cs typeface="Arial"/>
                <a:sym typeface="Arial"/>
              </a:rPr>
              <a:t>vatshayan007@gmail.com</a:t>
            </a:r>
            <a:r>
              <a:rPr lang="en" sz="1883">
                <a:latin typeface="Arial"/>
                <a:ea typeface="Arial"/>
                <a:cs typeface="Arial"/>
                <a:sym typeface="Arial"/>
              </a:rPr>
              <a:t> to get Project Code, Project synopsis, PPT &amp;  Research paper of this Project.</a:t>
            </a:r>
            <a:endParaRPr sz="1883">
              <a:latin typeface="Arial"/>
              <a:ea typeface="Arial"/>
              <a:cs typeface="Arial"/>
              <a:sym typeface="Arial"/>
            </a:endParaRPr>
          </a:p>
          <a:p>
            <a:pPr indent="0" lvl="0" marL="0" rtl="0" algn="ctr">
              <a:spcBef>
                <a:spcPts val="1200"/>
              </a:spcBef>
              <a:spcAft>
                <a:spcPts val="0"/>
              </a:spcAft>
              <a:buNone/>
            </a:pPr>
            <a:r>
              <a:rPr lang="en" sz="1883">
                <a:latin typeface="Arial"/>
                <a:ea typeface="Arial"/>
                <a:cs typeface="Arial"/>
                <a:sym typeface="Arial"/>
              </a:rPr>
              <a:t>                               -Shivam Vatshayan</a:t>
            </a:r>
            <a:endParaRPr sz="1883">
              <a:latin typeface="Arial"/>
              <a:ea typeface="Arial"/>
              <a:cs typeface="Arial"/>
              <a:sym typeface="Arial"/>
            </a:endParaRPr>
          </a:p>
          <a:p>
            <a:pPr indent="0" lvl="0" marL="0" rtl="0" algn="ctr">
              <a:spcBef>
                <a:spcPts val="1200"/>
              </a:spcBef>
              <a:spcAft>
                <a:spcPts val="0"/>
              </a:spcAft>
              <a:buNone/>
            </a:pPr>
            <a:r>
              <a:rPr lang="en" sz="1883">
                <a:latin typeface="Arial"/>
                <a:ea typeface="Arial"/>
                <a:cs typeface="Arial"/>
                <a:sym typeface="Arial"/>
              </a:rPr>
              <a:t>                                 (Software Engineer)</a:t>
            </a:r>
            <a:endParaRPr sz="1883">
              <a:latin typeface="Arial"/>
              <a:ea typeface="Arial"/>
              <a:cs typeface="Arial"/>
              <a:sym typeface="Arial"/>
            </a:endParaRPr>
          </a:p>
          <a:p>
            <a:pPr indent="0" lvl="0" marL="0" rtl="0" algn="l">
              <a:spcBef>
                <a:spcPts val="1200"/>
              </a:spcBef>
              <a:spcAft>
                <a:spcPts val="1200"/>
              </a:spcAft>
              <a:buNone/>
            </a:pPr>
            <a:r>
              <a:t/>
            </a:r>
            <a:endParaRPr sz="3100">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each Day">
  <a:themeElements>
    <a:clrScheme name="Beach Day">
      <a:dk1>
        <a:srgbClr val="00FDC8"/>
      </a:dk1>
      <a:lt1>
        <a:srgbClr val="FFFFFF"/>
      </a:lt1>
      <a:dk2>
        <a:srgbClr val="666666"/>
      </a:dk2>
      <a:lt2>
        <a:srgbClr val="EEEEEE"/>
      </a:lt2>
      <a:accent1>
        <a:srgbClr val="212121"/>
      </a:accent1>
      <a:accent2>
        <a:srgbClr val="455A64"/>
      </a:accent2>
      <a:accent3>
        <a:srgbClr val="78909C"/>
      </a:accent3>
      <a:accent4>
        <a:srgbClr val="7C7CE0"/>
      </a:accent4>
      <a:accent5>
        <a:srgbClr val="DB4437"/>
      </a:accent5>
      <a:accent6>
        <a:srgbClr val="F6CD4C"/>
      </a:accent6>
      <a:hlink>
        <a:srgbClr val="DB4437"/>
      </a:hlink>
      <a:folHlink>
        <a:srgbClr val="DB443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