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0586cafe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0586cafe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0586cafe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0586cafe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0586cafe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0586cafe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06be9f2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06be9f2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0586cafe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0586cafe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0586caf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0586caf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0586cafe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0586cafe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0586cafe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0586cafe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0586cafe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0586cafe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0586cafe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0586cafe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0586cafe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0586cafe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0586cafe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0586cafe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n.wikipedia.org/wiki/Steganography" TargetMode="External"/><Relationship Id="rId4" Type="http://schemas.openxmlformats.org/officeDocument/2006/relationships/hyperlink" Target="https://www.ukessays.com/essays/computer-science/the-types-and-techniques-of-steganography-computer-science-essay.php" TargetMode="External"/><Relationship Id="rId5" Type="http://schemas.openxmlformats.org/officeDocument/2006/relationships/hyperlink" Target="https://www.ques10.com/p/33259/explain-steganography-and-its-types/" TargetMode="External"/><Relationship Id="rId6" Type="http://schemas.openxmlformats.org/officeDocument/2006/relationships/hyperlink" Target="https://searchsecurity.techtarget.com/definition/steganography#:~:text=Steganography%20is%20the%20technique%20of,for%20hiding%20or%20protecting%20data" TargetMode="External"/><Relationship Id="rId7" Type="http://schemas.openxmlformats.org/officeDocument/2006/relationships/hyperlink" Target="https://www.spiedigitallibrary.org/conference-proceedings-of-spie/6074/60740G/Wireless-steganography/10.1117/12.650263.short?SSO=1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Vatshayan007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35500" y="744575"/>
            <a:ext cx="8520600" cy="10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Steganography Project </a:t>
            </a:r>
            <a:endParaRPr sz="3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263100" y="2834125"/>
            <a:ext cx="356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Shivam Vatshayan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50" y="2225050"/>
            <a:ext cx="4481150" cy="21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MODEL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Software will be Harder and more complex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Any Shape and Size Image will Hide and Carry Message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Less Data Reduction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Image Communication with less time and space 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Active and passive attacks will not easily able to break down the system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REFERENCES	</a:t>
            </a:r>
            <a:endParaRPr sz="2900"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https://en.wikipedia.org/wiki/Steganography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https://www.ukessays.com/essays/computer-science/the-types-and-techniques-of-steganography-computer-science-essay.php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https://www.ques10.com/p/33259/explain-steganography-and-its-types/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https://searchsecurity.techtarget.com/definition/steganography#:~:text=Steganography%20is%20the%20technique%20of,for%20hiding%20or%20protecting%20data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https://www.spiedigitallibrary.org/conference-proceedings-of-spie/6074/60740G/Wireless-steganography/10.1117/12.650263.short?SSO=1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IMPORTANT 	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645700" cy="38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You can use this Project for your College project, School work and Office.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I will Send you PPT, Project Code, Research papers and Report that are made on this Project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New and Updated project.</a:t>
            </a:r>
            <a:endParaRPr sz="19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900"/>
              <a:t>Mail me </a:t>
            </a:r>
            <a:r>
              <a:rPr b="1" lang="en-GB" sz="19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Vatshayan007@gmail.com</a:t>
            </a:r>
            <a:r>
              <a:rPr lang="en-GB" sz="1900"/>
              <a:t> Now to get this Full project ASAP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                           </a:t>
            </a:r>
            <a:endParaRPr/>
          </a:p>
          <a:p>
            <a:pPr indent="-374650" lvl="0" marL="457200" rtl="0" algn="r"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300"/>
              <a:buChar char="-"/>
            </a:pPr>
            <a:r>
              <a:rPr lang="en-GB" sz="2300">
                <a:solidFill>
                  <a:srgbClr val="FF0000"/>
                </a:solidFill>
              </a:rPr>
              <a:t>Shivam Vatshayan</a:t>
            </a:r>
            <a:endParaRPr sz="2300">
              <a:solidFill>
                <a:srgbClr val="FF0000"/>
              </a:solidFill>
            </a:endParaRPr>
          </a:p>
          <a:p>
            <a:pPr indent="-374650" lvl="0" marL="457200" rtl="0" algn="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Char char="-"/>
            </a:pPr>
            <a:r>
              <a:rPr lang="en-GB" sz="2300">
                <a:solidFill>
                  <a:srgbClr val="FF0000"/>
                </a:solidFill>
              </a:rPr>
              <a:t>Software Engineer</a:t>
            </a:r>
            <a:endParaRPr sz="2300">
              <a:solidFill>
                <a:srgbClr val="FF0000"/>
              </a:solidFill>
            </a:endParaRPr>
          </a:p>
          <a:p>
            <a:pPr indent="-374650" lvl="0" marL="457200" rtl="0" algn="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Char char="-"/>
            </a:pPr>
            <a:r>
              <a:rPr lang="en-GB" sz="2300">
                <a:solidFill>
                  <a:srgbClr val="FF0000"/>
                </a:solidFill>
              </a:rPr>
              <a:t>B.tech CSE</a:t>
            </a:r>
            <a:endParaRPr sz="2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744575"/>
            <a:ext cx="8520600" cy="72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CONTENT</a:t>
            </a:r>
            <a:endParaRPr sz="30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1562725"/>
            <a:ext cx="85206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Advantage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Disadvantage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Techniques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Image Steganography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Proposed Model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References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202124"/>
                </a:solidFill>
                <a:highlight>
                  <a:srgbClr val="FFFFFF"/>
                </a:highlight>
              </a:rPr>
              <a:t>INTRODUCTION</a:t>
            </a:r>
            <a:endParaRPr sz="30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Steganography</a:t>
            </a: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the technique of hiding secret data within an ordinary, non-secret, file or message in order to avoid detection; the secret data is then extracted at its destination.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use of </a:t>
            </a:r>
            <a:r>
              <a:rPr b="1" lang="en-GB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steganography</a:t>
            </a: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can be combined with encryption as an extra step for hiding or protecting data.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C6C6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word steganography is derived from the Greek words steganos (meaning hidden or covered) and the Greek root graph (meaning to write)</a:t>
            </a:r>
            <a:endParaRPr b="1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PICTORIAL REPRESENTATION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50" y="1086650"/>
            <a:ext cx="8096250" cy="35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EXAMPLE</a:t>
            </a:r>
            <a:endParaRPr sz="300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There are many ways to conceal information using Steganography. The most common method is by embedding information into digital images. 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5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all know that digital images say, a JPEG image, contains several megabytes of data in the form of pixels.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08412"/>
            <a:ext cx="8563226" cy="2638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ADVANTAGES</a:t>
            </a:r>
            <a:endParaRPr sz="2900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Difficult to Detect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Only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Receiver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can Detect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It can done faster through large no. of softwares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Important communication exchange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Provides better security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through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LAN, MAN, WAN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Can be applied differently with audio, video and Image.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ide data over encryption is that it helps obscure the fact that there is sensitive data hidden in the file or other content carrying the hidden text.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DISADVANTAGES</a:t>
            </a:r>
            <a:endParaRPr sz="2900"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Only Small size of photos can conceal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Breaking down of software or server can replicate the Data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Suspicious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Activity Inclusion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Invalidate Signatures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Invalidate Hashing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4A4A4A"/>
                </a:solidFill>
              </a:rPr>
              <a:t>STEGANOGRAPHY TECHNIQUES</a:t>
            </a:r>
            <a:endParaRPr sz="3000">
              <a:solidFill>
                <a:srgbClr val="4A4A4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Steganography</a:t>
            </a:r>
            <a:endParaRPr sz="15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Steganography</a:t>
            </a:r>
            <a:endParaRPr sz="15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Steganography</a:t>
            </a:r>
            <a:endParaRPr sz="15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Audio Steganography</a:t>
            </a:r>
            <a:endParaRPr sz="15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Steganography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151" y="2835325"/>
            <a:ext cx="69403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4A4A4A"/>
                </a:solidFill>
              </a:rPr>
              <a:t>IMAGE STEGANOGRAPHY	</a:t>
            </a:r>
            <a:endParaRPr sz="3000">
              <a:solidFill>
                <a:srgbClr val="4A4A4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A4A4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Hiding the data by taking the cover object as the image is known as image steganography.  In digital steganography, images are widely used cover source because there are a huge number of bits present in the digital representation of an image. There are a lot of ways to hide information inside an image.</a:t>
            </a:r>
            <a:endParaRPr sz="1500">
              <a:solidFill>
                <a:srgbClr val="4A4A4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Significant Bit Insertion</a:t>
            </a:r>
            <a:endParaRPr sz="15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Masking and Filtering</a:t>
            </a:r>
            <a:endParaRPr sz="15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Redundant Pattern Encoding</a:t>
            </a:r>
            <a:endParaRPr sz="15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4A4A4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