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92">
          <p15:clr>
            <a:srgbClr val="A4A3A4"/>
          </p15:clr>
        </p15:guide>
        <p15:guide id="2" pos="3144">
          <p15:clr>
            <a:srgbClr val="A4A3A4"/>
          </p15:clr>
        </p15:guide>
        <p15:guide id="3" orient="horz" pos="960">
          <p15:clr>
            <a:srgbClr val="A4A3A4"/>
          </p15:clr>
        </p15:guide>
      </p15:sldGuideLst>
    </p:ext>
    <p:ext uri="GoogleSlidesCustomDataVersion2">
      <go:slidesCustomData xmlns:go="http://customooxmlschemas.google.com/" r:id="rId16" roundtripDataSignature="AMtx7mg9XPeDJ4y68d0KLIAgtXOpZScq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92" orient="horz"/>
        <p:guide pos="3144"/>
        <p:guide pos="9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5" name="Google Shape;42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" name="Google Shape;40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0" name="Google Shape;41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Google Shape;41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0.png"/><Relationship Id="rId4" Type="http://schemas.openxmlformats.org/officeDocument/2006/relationships/image" Target="../media/image18.png"/><Relationship Id="rId5" Type="http://schemas.openxmlformats.org/officeDocument/2006/relationships/image" Target="../media/image1.png"/><Relationship Id="rId6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bg>
      <p:bgPr>
        <a:solidFill>
          <a:schemeClr val="accent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12"/>
          <p:cNvGrpSpPr/>
          <p:nvPr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17" name="Google Shape;17;p12"/>
            <p:cNvSpPr/>
            <p:nvPr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" name="Google Shape;18;p12"/>
            <p:cNvSpPr/>
            <p:nvPr/>
          </p:nvSpPr>
          <p:spPr>
            <a:xfrm>
              <a:off x="0" y="0"/>
              <a:ext cx="2029968" cy="2029968"/>
            </a:xfrm>
            <a:custGeom>
              <a:rect b="b" l="l" r="r" t="t"/>
              <a:pathLst>
                <a:path extrusionOk="0" h="1828800" w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" name="Google Shape;19;p12"/>
            <p:cNvSpPr/>
            <p:nvPr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" name="Google Shape;20;p12"/>
            <p:cNvSpPr/>
            <p:nvPr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" name="Google Shape;21;p12"/>
            <p:cNvSpPr/>
            <p:nvPr/>
          </p:nvSpPr>
          <p:spPr>
            <a:xfrm>
              <a:off x="4054172" y="4069080"/>
              <a:ext cx="2788920" cy="2788920"/>
            </a:xfrm>
            <a:custGeom>
              <a:rect b="b" l="l" r="r" t="t"/>
              <a:pathLst>
                <a:path extrusionOk="0" h="1828800" w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22" name="Google Shape;22;p12"/>
            <p:cNvGrpSpPr/>
            <p:nvPr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23" name="Google Shape;23;p12"/>
              <p:cNvGrpSpPr/>
              <p:nvPr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4" name="Google Shape;24;p12"/>
                <p:cNvGrpSpPr/>
                <p:nvPr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5" name="Google Shape;25;p12"/>
                  <p:cNvGrpSpPr/>
                  <p:nvPr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26" name="Google Shape;26;p12"/>
                    <p:cNvGrpSpPr/>
                    <p:nvPr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27" name="Google Shape;27;p12"/>
                      <p:cNvGrpSpPr/>
                      <p:nvPr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28" name="Google Shape;28;p12"/>
                        <p:cNvGrpSpPr/>
                        <p:nvPr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29" name="Google Shape;29;p12"/>
                          <p:cNvGrpSpPr/>
                          <p:nvPr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0" name="Google Shape;30;p12"/>
                            <p:cNvSpPr/>
                            <p:nvPr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cap="flat" cmpd="sng" w="25400">
                              <a:solidFill>
                                <a:schemeClr val="accent1"/>
                              </a:solidFill>
                              <a:prstDash val="solid"/>
                              <a:miter lim="800000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45700" lIns="91425" spcFirstLastPara="1" rIns="91425" wrap="square" tIns="45700">
                              <a:noAutofit/>
                            </a:bodyPr>
                            <a:lstStyle/>
                            <a:p>
                              <a:pPr indent="0" lvl="0" marL="0" marR="0" rtl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rPr b="0" i="0" lang="en-US" sz="1800" u="none" cap="none" strike="noStrike">
                                  <a:solidFill>
                                    <a:schemeClr val="lt1"/>
                                  </a:solidFill>
                                  <a:latin typeface="Avenir"/>
                                  <a:ea typeface="Avenir"/>
                                  <a:cs typeface="Avenir"/>
                                  <a:sym typeface="Avenir"/>
                                </a:rPr>
                                <a:t> </a:t>
                              </a:r>
                              <a:endParaRPr/>
                            </a:p>
                          </p:txBody>
                        </p:sp>
                        <p:sp>
                          <p:nvSpPr>
                            <p:cNvPr id="31" name="Google Shape;31;p12"/>
                            <p:cNvSpPr/>
                            <p:nvPr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cap="flat" cmpd="sng" w="25400">
                              <a:solidFill>
                                <a:schemeClr val="accent1"/>
                              </a:solidFill>
                              <a:prstDash val="solid"/>
                              <a:miter lim="800000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45700" lIns="91425" spcFirstLastPara="1" rIns="91425" wrap="square" tIns="45700">
                              <a:noAutofit/>
                            </a:bodyPr>
                            <a:lstStyle/>
                            <a:p>
                              <a:pPr indent="0" lvl="0" marL="0" marR="0" rtl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rPr b="0" i="0" lang="en-US" sz="1800" u="none" cap="none" strike="noStrike">
                                  <a:solidFill>
                                    <a:schemeClr val="lt1"/>
                                  </a:solidFill>
                                  <a:latin typeface="Avenir"/>
                                  <a:ea typeface="Avenir"/>
                                  <a:cs typeface="Avenir"/>
                                  <a:sym typeface="Avenir"/>
                                </a:rPr>
                                <a:t> </a:t>
                              </a:r>
                              <a:endParaRPr/>
                            </a:p>
                          </p:txBody>
                        </p:sp>
                      </p:grpSp>
                      <p:sp>
                        <p:nvSpPr>
                          <p:cNvPr id="32" name="Google Shape;32;p12"/>
                          <p:cNvSpPr/>
                          <p:nvPr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cap="flat" cmpd="sng" w="25400">
                            <a:solidFill>
                              <a:schemeClr val="accent1"/>
                            </a:solidFill>
                            <a:prstDash val="solid"/>
                            <a:miter lim="800000"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b="0" i="0" lang="en-US" sz="1800" u="none" cap="none" strike="noStrike">
                                <a:solidFill>
                                  <a:schemeClr val="lt1"/>
                                </a:solidFill>
                                <a:latin typeface="Avenir"/>
                                <a:ea typeface="Avenir"/>
                                <a:cs typeface="Avenir"/>
                                <a:sym typeface="Avenir"/>
                              </a:rPr>
                              <a:t> </a:t>
                            </a:r>
                            <a:endParaRPr/>
                          </a:p>
                        </p:txBody>
                      </p:sp>
                    </p:grpSp>
                    <p:sp>
                      <p:nvSpPr>
                        <p:cNvPr id="33" name="Google Shape;33;p12"/>
                        <p:cNvSpPr/>
                        <p:nvPr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cap="flat" cmpd="sng" w="25400">
                          <a:solidFill>
                            <a:schemeClr val="accent1"/>
                          </a:solidFill>
                          <a:prstDash val="solid"/>
                          <a:miter lim="800000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b="0" i="0" lang="en-US" sz="1800" u="none" cap="none" strike="noStrike">
                              <a:solidFill>
                                <a:schemeClr val="lt1"/>
                              </a:solidFill>
                              <a:latin typeface="Avenir"/>
                              <a:ea typeface="Avenir"/>
                              <a:cs typeface="Avenir"/>
                              <a:sym typeface="Avenir"/>
                            </a:rPr>
                            <a:t> </a:t>
                          </a:r>
                          <a:endParaRPr/>
                        </a:p>
                      </p:txBody>
                    </p:sp>
                  </p:grpSp>
                  <p:sp>
                    <p:nvSpPr>
                      <p:cNvPr id="34" name="Google Shape;34;p12"/>
                      <p:cNvSpPr/>
                      <p:nvPr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cap="flat" cmpd="sng" w="25400">
                        <a:solidFill>
                          <a:schemeClr val="accent1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b="0" i="0" lang="en-US" sz="1800" u="none" cap="none" strike="noStrike">
                            <a:solidFill>
                              <a:schemeClr val="lt1"/>
                            </a:solidFill>
                            <a:latin typeface="Avenir"/>
                            <a:ea typeface="Avenir"/>
                            <a:cs typeface="Avenir"/>
                            <a:sym typeface="Avenir"/>
                          </a:rPr>
                          <a:t> </a:t>
                        </a:r>
                        <a:endParaRPr/>
                      </a:p>
                    </p:txBody>
                  </p:sp>
                </p:grpSp>
                <p:sp>
                  <p:nvSpPr>
                    <p:cNvPr id="35" name="Google Shape;35;p12"/>
                    <p:cNvSpPr/>
                    <p:nvPr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cap="flat" cmpd="sng" w="25400">
                      <a:solidFill>
                        <a:schemeClr val="accent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endParaRPr/>
                    </a:p>
                  </p:txBody>
                </p:sp>
              </p:grpSp>
              <p:sp>
                <p:nvSpPr>
                  <p:cNvPr id="36" name="Google Shape;36;p12"/>
                  <p:cNvSpPr/>
                  <p:nvPr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cap="flat" cmpd="sng" w="25400">
                    <a:solidFill>
                      <a:schemeClr val="accent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0" i="0" lang="en-US" sz="1800" u="none" cap="none" strike="noStrike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rPr>
                      <a:t> </a:t>
                    </a:r>
                    <a:endParaRPr/>
                  </a:p>
                </p:txBody>
              </p:sp>
            </p:grpSp>
            <p:sp>
              <p:nvSpPr>
                <p:cNvPr id="37" name="Google Shape;37;p12"/>
                <p:cNvSpPr/>
                <p:nvPr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8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  <p:sp>
              <p:nvSpPr>
                <p:cNvPr id="38" name="Google Shape;38;p12"/>
                <p:cNvSpPr/>
                <p:nvPr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8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  <p:sp>
              <p:nvSpPr>
                <p:cNvPr id="39" name="Google Shape;39;p12"/>
                <p:cNvSpPr/>
                <p:nvPr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8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  <p:sp>
              <p:nvSpPr>
                <p:cNvPr id="40" name="Google Shape;40;p12"/>
                <p:cNvSpPr/>
                <p:nvPr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8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  <p:sp>
              <p:nvSpPr>
                <p:cNvPr id="41" name="Google Shape;41;p12"/>
                <p:cNvSpPr/>
                <p:nvPr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8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</p:grpSp>
          <p:sp>
            <p:nvSpPr>
              <p:cNvPr id="42" name="Google Shape;42;p12"/>
              <p:cNvSpPr/>
              <p:nvPr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cap="flat" cmpd="sng" w="2540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800" u="none" cap="none" strike="noStrike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/>
              </a:p>
            </p:txBody>
          </p:sp>
        </p:grpSp>
        <p:sp>
          <p:nvSpPr>
            <p:cNvPr id="43" name="Google Shape;43;p12"/>
            <p:cNvSpPr/>
            <p:nvPr/>
          </p:nvSpPr>
          <p:spPr>
            <a:xfrm rot="10800000">
              <a:off x="1013527" y="2043171"/>
              <a:ext cx="1014984" cy="2029968"/>
            </a:xfrm>
            <a:custGeom>
              <a:rect b="b" l="l" r="r" t="t"/>
              <a:pathLst>
                <a:path extrusionOk="0" h="1828800" w="915648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D4D0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" name="Google Shape;44;p12"/>
            <p:cNvSpPr/>
            <p:nvPr/>
          </p:nvSpPr>
          <p:spPr>
            <a:xfrm rot="5400000">
              <a:off x="2028432" y="4821048"/>
              <a:ext cx="2029968" cy="2029968"/>
            </a:xfrm>
            <a:custGeom>
              <a:rect b="b" l="l" r="r" t="t"/>
              <a:pathLst>
                <a:path extrusionOk="0" h="1828800" w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" name="Google Shape;45;p12"/>
            <p:cNvSpPr/>
            <p:nvPr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" name="Google Shape;46;p12"/>
            <p:cNvSpPr/>
            <p:nvPr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47" name="Google Shape;47;p1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" name="Google Shape;48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4078224"/>
              <a:ext cx="2029968" cy="202996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9" name="Google Shape;49;p12"/>
            <p:cNvCxnSpPr/>
            <p:nvPr/>
          </p:nvCxnSpPr>
          <p:spPr>
            <a:xfrm>
              <a:off x="974376" y="989441"/>
              <a:ext cx="5867327" cy="5867206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0" name="Google Shape;50;p12"/>
          <p:cNvSpPr txBox="1"/>
          <p:nvPr>
            <p:ph type="ctrTitle"/>
          </p:nvPr>
        </p:nvSpPr>
        <p:spPr>
          <a:xfrm>
            <a:off x="4714772" y="677918"/>
            <a:ext cx="6856292" cy="35905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venir"/>
              <a:buNone/>
              <a:defRPr sz="60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08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240">
          <p15:clr>
            <a:srgbClr val="FBAE40"/>
          </p15:clr>
        </p15:guide>
        <p15:guide id="4" orient="horz" pos="2260">
          <p15:clr>
            <a:srgbClr val="FBAE40"/>
          </p15:clr>
        </p15:guide>
        <p15:guide id="5" pos="729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2">
  <p:cSld name="Two Content 2">
    <p:bg>
      <p:bgPr>
        <a:solidFill>
          <a:srgbClr val="BEBAC7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8097646">
            <a:off x="403102" y="-983359"/>
            <a:ext cx="2029968" cy="2029968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1"/>
          <p:cNvSpPr/>
          <p:nvPr/>
        </p:nvSpPr>
        <p:spPr>
          <a:xfrm rot="-8091810">
            <a:off x="-1025089" y="458228"/>
            <a:ext cx="2029968" cy="2029968"/>
          </a:xfrm>
          <a:custGeom>
            <a:rect b="b" l="l" r="r" t="t"/>
            <a:pathLst>
              <a:path extrusionOk="0" h="2029968" w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81" name="Google Shape;28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697467">
            <a:off x="407892" y="1900474"/>
            <a:ext cx="2029968" cy="2029968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1"/>
          <p:cNvSpPr/>
          <p:nvPr/>
        </p:nvSpPr>
        <p:spPr>
          <a:xfrm rot="-2700000">
            <a:off x="413443" y="1923515"/>
            <a:ext cx="2029968" cy="2029968"/>
          </a:xfrm>
          <a:custGeom>
            <a:rect b="b" l="l" r="r" t="t"/>
            <a:pathLst>
              <a:path extrusionOk="0" h="2029968" w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83" name="Google Shape;283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2708786">
            <a:off x="-1021285" y="3355869"/>
            <a:ext cx="2029968" cy="2029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8110773">
            <a:off x="1859807" y="3357927"/>
            <a:ext cx="2029968" cy="20299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5" name="Google Shape;285;p21"/>
          <p:cNvGrpSpPr/>
          <p:nvPr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286" name="Google Shape;286;p21"/>
            <p:cNvSpPr/>
            <p:nvPr/>
          </p:nvSpPr>
          <p:spPr>
            <a:xfrm>
              <a:off x="-13699" y="5839164"/>
              <a:ext cx="2862790" cy="28868"/>
            </a:xfrm>
            <a:custGeom>
              <a:rect b="b" l="l" r="r" t="t"/>
              <a:pathLst>
                <a:path extrusionOk="0" h="28868" w="2862790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7" name="Google Shape;287;p21"/>
            <p:cNvSpPr/>
            <p:nvPr/>
          </p:nvSpPr>
          <p:spPr>
            <a:xfrm>
              <a:off x="47246" y="5900109"/>
              <a:ext cx="2740900" cy="28868"/>
            </a:xfrm>
            <a:custGeom>
              <a:rect b="b" l="l" r="r" t="t"/>
              <a:pathLst>
                <a:path extrusionOk="0" h="28868" w="2740900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8" name="Google Shape;288;p21"/>
            <p:cNvSpPr/>
            <p:nvPr/>
          </p:nvSpPr>
          <p:spPr>
            <a:xfrm>
              <a:off x="108992" y="5960251"/>
              <a:ext cx="2619012" cy="29671"/>
            </a:xfrm>
            <a:custGeom>
              <a:rect b="b" l="l" r="r" t="t"/>
              <a:pathLst>
                <a:path extrusionOk="0" h="29671" w="2619012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9" name="Google Shape;289;p21"/>
            <p:cNvSpPr/>
            <p:nvPr/>
          </p:nvSpPr>
          <p:spPr>
            <a:xfrm>
              <a:off x="169937" y="6021196"/>
              <a:ext cx="2497122" cy="29670"/>
            </a:xfrm>
            <a:custGeom>
              <a:rect b="b" l="l" r="r" t="t"/>
              <a:pathLst>
                <a:path extrusionOk="0" h="29670" w="2497122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0" name="Google Shape;290;p21"/>
            <p:cNvSpPr/>
            <p:nvPr/>
          </p:nvSpPr>
          <p:spPr>
            <a:xfrm>
              <a:off x="229279" y="6082140"/>
              <a:ext cx="2376837" cy="28869"/>
            </a:xfrm>
            <a:custGeom>
              <a:rect b="b" l="l" r="r" t="t"/>
              <a:pathLst>
                <a:path extrusionOk="0" h="28869" w="2376837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1" name="Google Shape;291;p21"/>
            <p:cNvSpPr/>
            <p:nvPr/>
          </p:nvSpPr>
          <p:spPr>
            <a:xfrm>
              <a:off x="290222" y="6143085"/>
              <a:ext cx="2254948" cy="28868"/>
            </a:xfrm>
            <a:custGeom>
              <a:rect b="b" l="l" r="r" t="t"/>
              <a:pathLst>
                <a:path extrusionOk="0" h="28868" w="225494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2" name="Google Shape;292;p21"/>
            <p:cNvSpPr/>
            <p:nvPr/>
          </p:nvSpPr>
          <p:spPr>
            <a:xfrm>
              <a:off x="351970" y="6203227"/>
              <a:ext cx="2133059" cy="29671"/>
            </a:xfrm>
            <a:custGeom>
              <a:rect b="b" l="l" r="r" t="t"/>
              <a:pathLst>
                <a:path extrusionOk="0" h="29671" w="2133059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3" name="Google Shape;293;p21"/>
            <p:cNvSpPr/>
            <p:nvPr/>
          </p:nvSpPr>
          <p:spPr>
            <a:xfrm>
              <a:off x="411310" y="6264172"/>
              <a:ext cx="2012774" cy="28868"/>
            </a:xfrm>
            <a:custGeom>
              <a:rect b="b" l="l" r="r" t="t"/>
              <a:pathLst>
                <a:path extrusionOk="0" h="28868" w="2012774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4" name="Google Shape;294;p21"/>
            <p:cNvSpPr/>
            <p:nvPr/>
          </p:nvSpPr>
          <p:spPr>
            <a:xfrm>
              <a:off x="472255" y="6325117"/>
              <a:ext cx="1890884" cy="28868"/>
            </a:xfrm>
            <a:custGeom>
              <a:rect b="b" l="l" r="r" t="t"/>
              <a:pathLst>
                <a:path extrusionOk="0" h="28868" w="1890884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5" name="Google Shape;295;p21"/>
            <p:cNvSpPr/>
            <p:nvPr/>
          </p:nvSpPr>
          <p:spPr>
            <a:xfrm>
              <a:off x="533199" y="6386061"/>
              <a:ext cx="1768996" cy="28869"/>
            </a:xfrm>
            <a:custGeom>
              <a:rect b="b" l="l" r="r" t="t"/>
              <a:pathLst>
                <a:path extrusionOk="0" h="28869" w="1768996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6" name="Google Shape;296;p21"/>
            <p:cNvSpPr/>
            <p:nvPr/>
          </p:nvSpPr>
          <p:spPr>
            <a:xfrm>
              <a:off x="594946" y="6446204"/>
              <a:ext cx="1647106" cy="29670"/>
            </a:xfrm>
            <a:custGeom>
              <a:rect b="b" l="l" r="r" t="t"/>
              <a:pathLst>
                <a:path extrusionOk="0" h="29670" w="1647106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7" name="Google Shape;297;p21"/>
            <p:cNvSpPr/>
            <p:nvPr/>
          </p:nvSpPr>
          <p:spPr>
            <a:xfrm>
              <a:off x="654287" y="6507148"/>
              <a:ext cx="1526821" cy="28869"/>
            </a:xfrm>
            <a:custGeom>
              <a:rect b="b" l="l" r="r" t="t"/>
              <a:pathLst>
                <a:path extrusionOk="0" h="28869" w="1526821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8" name="Google Shape;298;p21"/>
            <p:cNvSpPr/>
            <p:nvPr/>
          </p:nvSpPr>
          <p:spPr>
            <a:xfrm>
              <a:off x="715231" y="6568093"/>
              <a:ext cx="1404932" cy="28868"/>
            </a:xfrm>
            <a:custGeom>
              <a:rect b="b" l="l" r="r" t="t"/>
              <a:pathLst>
                <a:path extrusionOk="0" h="28868" w="1404932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9" name="Google Shape;299;p21"/>
            <p:cNvSpPr/>
            <p:nvPr/>
          </p:nvSpPr>
          <p:spPr>
            <a:xfrm>
              <a:off x="776977" y="6628235"/>
              <a:ext cx="1283044" cy="29671"/>
            </a:xfrm>
            <a:custGeom>
              <a:rect b="b" l="l" r="r" t="t"/>
              <a:pathLst>
                <a:path extrusionOk="0" h="29671" w="1283044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0" name="Google Shape;300;p21"/>
            <p:cNvSpPr/>
            <p:nvPr/>
          </p:nvSpPr>
          <p:spPr>
            <a:xfrm>
              <a:off x="837922" y="6689180"/>
              <a:ext cx="1161154" cy="29670"/>
            </a:xfrm>
            <a:custGeom>
              <a:rect b="b" l="l" r="r" t="t"/>
              <a:pathLst>
                <a:path extrusionOk="0" h="29670" w="1161154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1" name="Google Shape;301;p21"/>
            <p:cNvSpPr/>
            <p:nvPr/>
          </p:nvSpPr>
          <p:spPr>
            <a:xfrm>
              <a:off x="897263" y="6750124"/>
              <a:ext cx="1040868" cy="28869"/>
            </a:xfrm>
            <a:custGeom>
              <a:rect b="b" l="l" r="r" t="t"/>
              <a:pathLst>
                <a:path extrusionOk="0" h="28869" w="1040868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958207" y="6811069"/>
              <a:ext cx="918980" cy="28869"/>
            </a:xfrm>
            <a:custGeom>
              <a:rect b="b" l="l" r="r" t="t"/>
              <a:pathLst>
                <a:path extrusionOk="0" h="28869" w="918980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303" name="Google Shape;303;p21"/>
          <p:cNvSpPr/>
          <p:nvPr/>
        </p:nvSpPr>
        <p:spPr>
          <a:xfrm>
            <a:off x="1793659" y="5801762"/>
            <a:ext cx="1075475" cy="1058335"/>
          </a:xfrm>
          <a:custGeom>
            <a:rect b="b" l="l" r="r" t="t"/>
            <a:pathLst>
              <a:path extrusionOk="0" h="1062720" w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04" name="Google Shape;304;p21"/>
          <p:cNvSpPr/>
          <p:nvPr/>
        </p:nvSpPr>
        <p:spPr>
          <a:xfrm>
            <a:off x="1035546" y="6829131"/>
            <a:ext cx="918980" cy="28869"/>
          </a:xfrm>
          <a:custGeom>
            <a:rect b="b" l="l" r="r" t="t"/>
            <a:pathLst>
              <a:path extrusionOk="0" h="28869" w="918980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05" name="Google Shape;305;p21"/>
          <p:cNvSpPr txBox="1"/>
          <p:nvPr>
            <p:ph type="title"/>
          </p:nvPr>
        </p:nvSpPr>
        <p:spPr>
          <a:xfrm>
            <a:off x="3520440" y="896111"/>
            <a:ext cx="7889768" cy="2039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venir"/>
              <a:buNone/>
              <a:defRPr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21"/>
          <p:cNvSpPr txBox="1"/>
          <p:nvPr>
            <p:ph idx="1" type="body"/>
          </p:nvPr>
        </p:nvSpPr>
        <p:spPr>
          <a:xfrm>
            <a:off x="3520440" y="3259056"/>
            <a:ext cx="2994660" cy="3006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1pPr>
            <a:lvl2pPr indent="-342900" lvl="1" marL="914400" algn="l">
              <a:lnSpc>
                <a:spcPct val="111111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111111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11111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11111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7" name="Google Shape;307;p21"/>
          <p:cNvSpPr txBox="1"/>
          <p:nvPr>
            <p:ph idx="2" type="body"/>
          </p:nvPr>
        </p:nvSpPr>
        <p:spPr>
          <a:xfrm>
            <a:off x="6826432" y="3253740"/>
            <a:ext cx="4580088" cy="3006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111111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111111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11111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11111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8" name="Google Shape;308;p21"/>
          <p:cNvSpPr txBox="1"/>
          <p:nvPr>
            <p:ph idx="10" type="dt"/>
          </p:nvPr>
        </p:nvSpPr>
        <p:spPr>
          <a:xfrm>
            <a:off x="3523723" y="6353175"/>
            <a:ext cx="1097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21"/>
          <p:cNvSpPr txBox="1"/>
          <p:nvPr>
            <p:ph idx="11" type="ftr"/>
          </p:nvPr>
        </p:nvSpPr>
        <p:spPr>
          <a:xfrm>
            <a:off x="6642161" y="6350000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21"/>
          <p:cNvSpPr txBox="1"/>
          <p:nvPr>
            <p:ph idx="12" type="sldNum"/>
          </p:nvPr>
        </p:nvSpPr>
        <p:spPr>
          <a:xfrm>
            <a:off x="10949320" y="635635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+ Picture">
  <p:cSld name="Content + Picture">
    <p:bg>
      <p:bgPr>
        <a:solidFill>
          <a:schemeClr val="accent2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2"/>
          <p:cNvSpPr txBox="1"/>
          <p:nvPr>
            <p:ph type="title"/>
          </p:nvPr>
        </p:nvSpPr>
        <p:spPr>
          <a:xfrm>
            <a:off x="3807877" y="898524"/>
            <a:ext cx="7606895" cy="2029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venir"/>
              <a:buNone/>
              <a:defRPr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22"/>
          <p:cNvSpPr/>
          <p:nvPr>
            <p:ph idx="2" type="pic"/>
          </p:nvPr>
        </p:nvSpPr>
        <p:spPr>
          <a:xfrm>
            <a:off x="1011337" y="9212"/>
            <a:ext cx="2029967" cy="4850544"/>
          </a:xfrm>
          <a:prstGeom prst="rect">
            <a:avLst/>
          </a:prstGeom>
          <a:noFill/>
          <a:ln>
            <a:noFill/>
          </a:ln>
        </p:spPr>
      </p:sp>
      <p:sp>
        <p:nvSpPr>
          <p:cNvPr id="314" name="Google Shape;314;p22"/>
          <p:cNvSpPr/>
          <p:nvPr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15" name="Google Shape;315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1338" y="5865203"/>
            <a:ext cx="2019299" cy="999451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2"/>
          <p:cNvSpPr txBox="1"/>
          <p:nvPr>
            <p:ph idx="1" type="body"/>
          </p:nvPr>
        </p:nvSpPr>
        <p:spPr>
          <a:xfrm>
            <a:off x="3803953" y="3259138"/>
            <a:ext cx="7615274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111111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111111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111111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>
                <a:solidFill>
                  <a:schemeClr val="dk2"/>
                </a:solidFill>
              </a:defRPr>
            </a:lvl4pPr>
            <a:lvl5pPr indent="-342900" lvl="4" marL="2286000" algn="l">
              <a:lnSpc>
                <a:spcPct val="111111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7" name="Google Shape;317;p22"/>
          <p:cNvSpPr txBox="1"/>
          <p:nvPr>
            <p:ph idx="10" type="dt"/>
          </p:nvPr>
        </p:nvSpPr>
        <p:spPr>
          <a:xfrm>
            <a:off x="3803953" y="6353175"/>
            <a:ext cx="1097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22"/>
          <p:cNvSpPr txBox="1"/>
          <p:nvPr>
            <p:ph idx="11" type="ftr"/>
          </p:nvPr>
        </p:nvSpPr>
        <p:spPr>
          <a:xfrm>
            <a:off x="6788630" y="6350000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22"/>
          <p:cNvSpPr txBox="1"/>
          <p:nvPr>
            <p:ph idx="12" type="sldNum"/>
          </p:nvPr>
        </p:nvSpPr>
        <p:spPr>
          <a:xfrm>
            <a:off x="10962027" y="635635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20" name="Google Shape;320;p22"/>
          <p:cNvGrpSpPr/>
          <p:nvPr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321" name="Google Shape;321;p22"/>
            <p:cNvSpPr/>
            <p:nvPr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324" name="Google Shape;324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5" name="Google Shape;325;p22"/>
            <p:cNvSpPr/>
            <p:nvPr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6" name="Google Shape;326;p22"/>
            <p:cNvSpPr/>
            <p:nvPr/>
          </p:nvSpPr>
          <p:spPr>
            <a:xfrm rot="10800000">
              <a:off x="100582" y="2932749"/>
              <a:ext cx="914400" cy="1828800"/>
            </a:xfrm>
            <a:custGeom>
              <a:rect b="b" l="l" r="r" t="t"/>
              <a:pathLst>
                <a:path extrusionOk="0" h="1828800" w="915648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D4D0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327" name="Google Shape;327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8" name="Google Shape;328;p22"/>
          <p:cNvSpPr/>
          <p:nvPr/>
        </p:nvSpPr>
        <p:spPr>
          <a:xfrm>
            <a:off x="1011339" y="2834159"/>
            <a:ext cx="2029968" cy="2029968"/>
          </a:xfrm>
          <a:custGeom>
            <a:rect b="b" l="l" r="r" t="t"/>
            <a:pathLst>
              <a:path extrusionOk="0" h="2029968" w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3">
  <p:cSld name="Two Content 3">
    <p:bg>
      <p:bgPr>
        <a:solidFill>
          <a:schemeClr val="accent2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3"/>
          <p:cNvSpPr txBox="1"/>
          <p:nvPr>
            <p:ph type="title"/>
          </p:nvPr>
        </p:nvSpPr>
        <p:spPr>
          <a:xfrm>
            <a:off x="1552574" y="896111"/>
            <a:ext cx="9866540" cy="1358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venir"/>
              <a:buNone/>
              <a:defRPr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31" name="Google Shape;331;p23"/>
          <p:cNvGrpSpPr/>
          <p:nvPr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2" name="Google Shape;332;p23"/>
            <p:cNvSpPr/>
            <p:nvPr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3" name="Google Shape;333;p23"/>
            <p:cNvSpPr/>
            <p:nvPr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4" name="Google Shape;334;p23"/>
            <p:cNvSpPr/>
            <p:nvPr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5" name="Google Shape;335;p23"/>
            <p:cNvSpPr/>
            <p:nvPr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6" name="Google Shape;336;p23"/>
            <p:cNvSpPr/>
            <p:nvPr/>
          </p:nvSpPr>
          <p:spPr>
            <a:xfrm rot="10800000">
              <a:off x="100582" y="2936725"/>
              <a:ext cx="914400" cy="1828800"/>
            </a:xfrm>
            <a:custGeom>
              <a:rect b="b" l="l" r="r" t="t"/>
              <a:pathLst>
                <a:path extrusionOk="0" h="1828800" w="915648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D4D0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337" name="Google Shape;337;p2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" name="Google Shape;338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9" name="Google Shape;339;p23"/>
          <p:cNvSpPr txBox="1"/>
          <p:nvPr>
            <p:ph idx="1" type="body"/>
          </p:nvPr>
        </p:nvSpPr>
        <p:spPr>
          <a:xfrm>
            <a:off x="1552575" y="2481940"/>
            <a:ext cx="6477952" cy="3635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0" name="Google Shape;340;p23"/>
          <p:cNvSpPr txBox="1"/>
          <p:nvPr>
            <p:ph idx="2" type="body"/>
          </p:nvPr>
        </p:nvSpPr>
        <p:spPr>
          <a:xfrm>
            <a:off x="8372723" y="2481940"/>
            <a:ext cx="3046391" cy="37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AutoNum type="arabicPeriod"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AutoNum type="alphaLcPeriod"/>
              <a:defRPr sz="1800"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AutoNum type="arabicParenR"/>
              <a:defRPr sz="1800"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AutoNum type="alphaLcParenR"/>
              <a:defRPr sz="1800"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AutoNum type="romanLcPeriod"/>
              <a:defRPr sz="18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1" name="Google Shape;341;p23"/>
          <p:cNvSpPr txBox="1"/>
          <p:nvPr>
            <p:ph idx="10" type="dt"/>
          </p:nvPr>
        </p:nvSpPr>
        <p:spPr>
          <a:xfrm>
            <a:off x="1554480" y="6353175"/>
            <a:ext cx="1097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23"/>
          <p:cNvSpPr txBox="1"/>
          <p:nvPr>
            <p:ph idx="11" type="ftr"/>
          </p:nvPr>
        </p:nvSpPr>
        <p:spPr>
          <a:xfrm>
            <a:off x="5744527" y="6350000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3" name="Google Shape;343;p23"/>
          <p:cNvSpPr txBox="1"/>
          <p:nvPr>
            <p:ph idx="12" type="sldNum"/>
          </p:nvPr>
        </p:nvSpPr>
        <p:spPr>
          <a:xfrm>
            <a:off x="11123295" y="635635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739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Table">
    <p:bg>
      <p:bgPr>
        <a:solidFill>
          <a:schemeClr val="dk2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4"/>
          <p:cNvSpPr txBox="1"/>
          <p:nvPr>
            <p:ph type="title"/>
          </p:nvPr>
        </p:nvSpPr>
        <p:spPr>
          <a:xfrm>
            <a:off x="764155" y="896112"/>
            <a:ext cx="1066584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venir"/>
              <a:buNone/>
              <a:defRPr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24"/>
          <p:cNvSpPr/>
          <p:nvPr/>
        </p:nvSpPr>
        <p:spPr>
          <a:xfrm rot="10800000">
            <a:off x="11177016" y="0"/>
            <a:ext cx="1014984" cy="1014984"/>
          </a:xfrm>
          <a:custGeom>
            <a:rect b="b" l="l" r="r" t="t"/>
            <a:pathLst>
              <a:path extrusionOk="0" h="2029968" w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47" name="Google Shape;347;p24"/>
          <p:cNvSpPr txBox="1"/>
          <p:nvPr>
            <p:ph idx="10" type="dt"/>
          </p:nvPr>
        </p:nvSpPr>
        <p:spPr>
          <a:xfrm>
            <a:off x="767443" y="6353175"/>
            <a:ext cx="1097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24"/>
          <p:cNvSpPr txBox="1"/>
          <p:nvPr>
            <p:ph idx="11" type="ftr"/>
          </p:nvPr>
        </p:nvSpPr>
        <p:spPr>
          <a:xfrm>
            <a:off x="5273449" y="6350000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24"/>
          <p:cNvSpPr txBox="1"/>
          <p:nvPr>
            <p:ph idx="12" type="sldNum"/>
          </p:nvPr>
        </p:nvSpPr>
        <p:spPr>
          <a:xfrm>
            <a:off x="10968175" y="635635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3">
  <p:cSld name="Content 3">
    <p:bg>
      <p:bgPr>
        <a:solidFill>
          <a:schemeClr val="dk2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4933950" y="429461"/>
            <a:ext cx="6343650" cy="26684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venir"/>
              <a:buNone/>
              <a:defRPr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4938712" y="3299953"/>
            <a:ext cx="6338888" cy="2668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indent="-342900" lvl="1" marL="91440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111111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11111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11111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54" name="Google Shape;54;p13"/>
          <p:cNvGrpSpPr/>
          <p:nvPr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55" name="Google Shape;55;p13"/>
            <p:cNvSpPr/>
            <p:nvPr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2029604" y="2031653"/>
              <a:ext cx="2029968" cy="2029968"/>
            </a:xfrm>
            <a:custGeom>
              <a:rect b="b" l="l" r="r" t="t"/>
              <a:pathLst>
                <a:path extrusionOk="0" h="2029968" w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descr="A black and white striped pattern&#10;&#10;Description automatically generated with low confidence" id="58" name="Google Shape;58;p1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Google Shape;59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" name="Google Shape;60;p13"/>
            <p:cNvSpPr/>
            <p:nvPr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1" name="Google Shape;61;p13"/>
            <p:cNvSpPr/>
            <p:nvPr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62" name="Google Shape;62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3" name="Google Shape;63;p13"/>
            <p:cNvGrpSpPr/>
            <p:nvPr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64" name="Google Shape;64;p13"/>
              <p:cNvGrpSpPr/>
              <p:nvPr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65" name="Google Shape;65;p13"/>
                <p:cNvGrpSpPr/>
                <p:nvPr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66" name="Google Shape;66;p13"/>
                  <p:cNvGrpSpPr/>
                  <p:nvPr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67" name="Google Shape;67;p13"/>
                    <p:cNvGrpSpPr/>
                    <p:nvPr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68" name="Google Shape;68;p13"/>
                      <p:cNvGrpSpPr/>
                      <p:nvPr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69" name="Google Shape;69;p13"/>
                        <p:cNvGrpSpPr/>
                        <p:nvPr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70" name="Google Shape;70;p13"/>
                          <p:cNvGrpSpPr/>
                          <p:nvPr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1" name="Google Shape;71;p13"/>
                            <p:cNvSpPr/>
                            <p:nvPr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cap="flat" cmpd="sng" w="25400">
                              <a:solidFill>
                                <a:schemeClr val="accent1"/>
                              </a:solidFill>
                              <a:prstDash val="solid"/>
                              <a:miter lim="800000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45700" lIns="91425" spcFirstLastPara="1" rIns="91425" wrap="square" tIns="45700">
                              <a:noAutofit/>
                            </a:bodyPr>
                            <a:lstStyle/>
                            <a:p>
                              <a:pPr indent="0" lvl="0" marL="0" marR="0" rtl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rPr b="0" i="0" lang="en-US" sz="1800" u="none" cap="none" strike="noStrike">
                                  <a:solidFill>
                                    <a:schemeClr val="lt1"/>
                                  </a:solidFill>
                                  <a:latin typeface="Avenir"/>
                                  <a:ea typeface="Avenir"/>
                                  <a:cs typeface="Avenir"/>
                                  <a:sym typeface="Avenir"/>
                                </a:rPr>
                                <a:t> </a:t>
                              </a:r>
                              <a:endParaRPr/>
                            </a:p>
                          </p:txBody>
                        </p:sp>
                        <p:sp>
                          <p:nvSpPr>
                            <p:cNvPr id="72" name="Google Shape;72;p13"/>
                            <p:cNvSpPr/>
                            <p:nvPr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cap="flat" cmpd="sng" w="25400">
                              <a:solidFill>
                                <a:schemeClr val="accent1"/>
                              </a:solidFill>
                              <a:prstDash val="solid"/>
                              <a:miter lim="800000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45700" lIns="91425" spcFirstLastPara="1" rIns="91425" wrap="square" tIns="45700">
                              <a:noAutofit/>
                            </a:bodyPr>
                            <a:lstStyle/>
                            <a:p>
                              <a:pPr indent="0" lvl="0" marL="0" marR="0" rtl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rPr b="0" i="0" lang="en-US" sz="1800" u="none" cap="none" strike="noStrike">
                                  <a:solidFill>
                                    <a:schemeClr val="lt1"/>
                                  </a:solidFill>
                                  <a:latin typeface="Avenir"/>
                                  <a:ea typeface="Avenir"/>
                                  <a:cs typeface="Avenir"/>
                                  <a:sym typeface="Avenir"/>
                                </a:rPr>
                                <a:t> </a:t>
                              </a:r>
                              <a:endParaRPr/>
                            </a:p>
                          </p:txBody>
                        </p:sp>
                      </p:grpSp>
                      <p:sp>
                        <p:nvSpPr>
                          <p:cNvPr id="73" name="Google Shape;73;p13"/>
                          <p:cNvSpPr/>
                          <p:nvPr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cap="flat" cmpd="sng" w="25400">
                            <a:solidFill>
                              <a:schemeClr val="accent1"/>
                            </a:solidFill>
                            <a:prstDash val="solid"/>
                            <a:miter lim="800000"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b="0" i="0" lang="en-US" sz="1800" u="none" cap="none" strike="noStrike">
                                <a:solidFill>
                                  <a:schemeClr val="lt1"/>
                                </a:solidFill>
                                <a:latin typeface="Avenir"/>
                                <a:ea typeface="Avenir"/>
                                <a:cs typeface="Avenir"/>
                                <a:sym typeface="Avenir"/>
                              </a:rPr>
                              <a:t> </a:t>
                            </a:r>
                            <a:endParaRPr/>
                          </a:p>
                        </p:txBody>
                      </p:sp>
                    </p:grpSp>
                    <p:sp>
                      <p:nvSpPr>
                        <p:cNvPr id="74" name="Google Shape;74;p13"/>
                        <p:cNvSpPr/>
                        <p:nvPr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cap="flat" cmpd="sng" w="25400">
                          <a:solidFill>
                            <a:schemeClr val="accent1"/>
                          </a:solidFill>
                          <a:prstDash val="solid"/>
                          <a:miter lim="800000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b="0" i="0" lang="en-US" sz="1800" u="none" cap="none" strike="noStrike">
                              <a:solidFill>
                                <a:schemeClr val="lt1"/>
                              </a:solidFill>
                              <a:latin typeface="Avenir"/>
                              <a:ea typeface="Avenir"/>
                              <a:cs typeface="Avenir"/>
                              <a:sym typeface="Avenir"/>
                            </a:rPr>
                            <a:t> </a:t>
                          </a:r>
                          <a:endParaRPr/>
                        </a:p>
                      </p:txBody>
                    </p:sp>
                  </p:grpSp>
                  <p:sp>
                    <p:nvSpPr>
                      <p:cNvPr id="75" name="Google Shape;75;p13"/>
                      <p:cNvSpPr/>
                      <p:nvPr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cap="flat" cmpd="sng" w="25400">
                        <a:solidFill>
                          <a:schemeClr val="accent1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b="0" i="0" lang="en-US" sz="1800" u="none" cap="none" strike="noStrike">
                            <a:solidFill>
                              <a:schemeClr val="lt1"/>
                            </a:solidFill>
                            <a:latin typeface="Avenir"/>
                            <a:ea typeface="Avenir"/>
                            <a:cs typeface="Avenir"/>
                            <a:sym typeface="Avenir"/>
                          </a:rPr>
                          <a:t> </a:t>
                        </a:r>
                        <a:endParaRPr/>
                      </a:p>
                    </p:txBody>
                  </p:sp>
                </p:grpSp>
                <p:sp>
                  <p:nvSpPr>
                    <p:cNvPr id="76" name="Google Shape;76;p13"/>
                    <p:cNvSpPr/>
                    <p:nvPr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cap="flat" cmpd="sng" w="25400">
                      <a:solidFill>
                        <a:schemeClr val="accent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endParaRPr/>
                    </a:p>
                  </p:txBody>
                </p:sp>
              </p:grpSp>
              <p:sp>
                <p:nvSpPr>
                  <p:cNvPr id="77" name="Google Shape;77;p13"/>
                  <p:cNvSpPr/>
                  <p:nvPr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cap="flat" cmpd="sng" w="25400">
                    <a:solidFill>
                      <a:schemeClr val="accent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0" i="0" lang="en-US" sz="1800" u="none" cap="none" strike="noStrike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rPr>
                      <a:t> </a:t>
                    </a:r>
                    <a:endParaRPr/>
                  </a:p>
                </p:txBody>
              </p:sp>
            </p:grpSp>
            <p:sp>
              <p:nvSpPr>
                <p:cNvPr id="78" name="Google Shape;78;p13"/>
                <p:cNvSpPr/>
                <p:nvPr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8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  <p:sp>
              <p:nvSpPr>
                <p:cNvPr id="79" name="Google Shape;79;p13"/>
                <p:cNvSpPr/>
                <p:nvPr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8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  <p:sp>
              <p:nvSpPr>
                <p:cNvPr id="80" name="Google Shape;80;p13"/>
                <p:cNvSpPr/>
                <p:nvPr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8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  <p:sp>
              <p:nvSpPr>
                <p:cNvPr id="81" name="Google Shape;81;p13"/>
                <p:cNvSpPr/>
                <p:nvPr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8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  <p:sp>
              <p:nvSpPr>
                <p:cNvPr id="82" name="Google Shape;82;p13"/>
                <p:cNvSpPr/>
                <p:nvPr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8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</p:grpSp>
          <p:sp>
            <p:nvSpPr>
              <p:cNvPr id="83" name="Google Shape;83;p13"/>
              <p:cNvSpPr/>
              <p:nvPr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cap="flat" cmpd="sng" w="2540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800" u="none" cap="none" strike="noStrike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/>
              </a:p>
            </p:txBody>
          </p:sp>
        </p:grpSp>
        <p:sp>
          <p:nvSpPr>
            <p:cNvPr id="84" name="Google Shape;84;p13"/>
            <p:cNvSpPr/>
            <p:nvPr/>
          </p:nvSpPr>
          <p:spPr>
            <a:xfrm>
              <a:off x="0" y="4043197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0" y="2021358"/>
              <a:ext cx="1014984" cy="2029968"/>
            </a:xfrm>
            <a:custGeom>
              <a:rect b="b" l="l" r="r" t="t"/>
              <a:pathLst>
                <a:path extrusionOk="0" h="1828800" w="915648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D4D0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cxnSp>
          <p:nvCxnSpPr>
            <p:cNvPr id="86" name="Google Shape;86;p13"/>
            <p:cNvCxnSpPr/>
            <p:nvPr/>
          </p:nvCxnSpPr>
          <p:spPr>
            <a:xfrm>
              <a:off x="10632" y="-7753"/>
              <a:ext cx="4052352" cy="4040860"/>
            </a:xfrm>
            <a:prstGeom prst="straightConnector1">
              <a:avLst/>
            </a:prstGeom>
            <a:noFill/>
            <a:ln cap="flat" cmpd="sng" w="508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87" name="Google Shape;87;p13"/>
            <p:cNvSpPr/>
            <p:nvPr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7306165" y="6355080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10967357" y="635635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Google Shape;90;p13"/>
          <p:cNvSpPr txBox="1"/>
          <p:nvPr>
            <p:ph idx="10" type="dt"/>
          </p:nvPr>
        </p:nvSpPr>
        <p:spPr>
          <a:xfrm>
            <a:off x="4833694" y="6353175"/>
            <a:ext cx="1097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 + Picture ">
  <p:cSld name="Title + Subtitle + Picture ">
    <p:bg>
      <p:bgPr>
        <a:solidFill>
          <a:schemeClr val="accent2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4833694" y="544285"/>
            <a:ext cx="6594768" cy="3445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venir"/>
              <a:buNone/>
              <a:defRPr sz="48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4829789" y="4130045"/>
            <a:ext cx="6594768" cy="1951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grpSp>
        <p:nvGrpSpPr>
          <p:cNvPr id="94" name="Google Shape;94;p14"/>
          <p:cNvGrpSpPr/>
          <p:nvPr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95" name="Google Shape;95;p14"/>
            <p:cNvSpPr/>
            <p:nvPr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2039471" y="4061896"/>
              <a:ext cx="2029968" cy="2029968"/>
            </a:xfrm>
            <a:custGeom>
              <a:rect b="b" l="l" r="r" t="t"/>
              <a:pathLst>
                <a:path extrusionOk="0" h="2029968" w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98" name="Google Shape;98;p1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9" name="Google Shape;99;p14"/>
            <p:cNvGrpSpPr/>
            <p:nvPr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100" name="Google Shape;100;p14"/>
              <p:cNvGrpSpPr/>
              <p:nvPr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01" name="Google Shape;101;p14"/>
                <p:cNvGrpSpPr/>
                <p:nvPr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02" name="Google Shape;102;p14"/>
                  <p:cNvGrpSpPr/>
                  <p:nvPr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03" name="Google Shape;103;p14"/>
                    <p:cNvGrpSpPr/>
                    <p:nvPr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04" name="Google Shape;104;p14"/>
                      <p:cNvGrpSpPr/>
                      <p:nvPr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05" name="Google Shape;105;p14"/>
                        <p:cNvGrpSpPr/>
                        <p:nvPr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06" name="Google Shape;106;p14"/>
                          <p:cNvGrpSpPr/>
                          <p:nvPr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07" name="Google Shape;107;p14"/>
                            <p:cNvSpPr/>
                            <p:nvPr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cap="flat" cmpd="sng" w="25400">
                              <a:solidFill>
                                <a:schemeClr val="accent1"/>
                              </a:solidFill>
                              <a:prstDash val="solid"/>
                              <a:miter lim="800000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45700" lIns="91425" spcFirstLastPara="1" rIns="91425" wrap="square" tIns="45700">
                              <a:noAutofit/>
                            </a:bodyPr>
                            <a:lstStyle/>
                            <a:p>
                              <a:pPr indent="0" lvl="0" marL="0" marR="0" rtl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rPr b="0" i="0" lang="en-US" sz="1800" u="none" cap="none" strike="noStrike">
                                  <a:solidFill>
                                    <a:schemeClr val="lt1"/>
                                  </a:solidFill>
                                  <a:latin typeface="Avenir"/>
                                  <a:ea typeface="Avenir"/>
                                  <a:cs typeface="Avenir"/>
                                  <a:sym typeface="Avenir"/>
                                </a:rPr>
                                <a:t> </a:t>
                              </a:r>
                              <a:endParaRPr/>
                            </a:p>
                          </p:txBody>
                        </p:sp>
                        <p:sp>
                          <p:nvSpPr>
                            <p:cNvPr id="108" name="Google Shape;108;p14"/>
                            <p:cNvSpPr/>
                            <p:nvPr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cap="flat" cmpd="sng" w="25400">
                              <a:solidFill>
                                <a:schemeClr val="accent1"/>
                              </a:solidFill>
                              <a:prstDash val="solid"/>
                              <a:miter lim="800000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45700" lIns="91425" spcFirstLastPara="1" rIns="91425" wrap="square" tIns="45700">
                              <a:noAutofit/>
                            </a:bodyPr>
                            <a:lstStyle/>
                            <a:p>
                              <a:pPr indent="0" lvl="0" marL="0" marR="0" rtl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rPr b="0" i="0" lang="en-US" sz="1800" u="none" cap="none" strike="noStrike">
                                  <a:solidFill>
                                    <a:schemeClr val="lt1"/>
                                  </a:solidFill>
                                  <a:latin typeface="Avenir"/>
                                  <a:ea typeface="Avenir"/>
                                  <a:cs typeface="Avenir"/>
                                  <a:sym typeface="Avenir"/>
                                </a:rPr>
                                <a:t> </a:t>
                              </a:r>
                              <a:endParaRPr/>
                            </a:p>
                          </p:txBody>
                        </p:sp>
                      </p:grpSp>
                      <p:sp>
                        <p:nvSpPr>
                          <p:cNvPr id="109" name="Google Shape;109;p14"/>
                          <p:cNvSpPr/>
                          <p:nvPr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cap="flat" cmpd="sng" w="25400">
                            <a:solidFill>
                              <a:schemeClr val="accent1"/>
                            </a:solidFill>
                            <a:prstDash val="solid"/>
                            <a:miter lim="800000"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b="0" i="0" lang="en-US" sz="1800" u="none" cap="none" strike="noStrike">
                                <a:solidFill>
                                  <a:schemeClr val="lt1"/>
                                </a:solidFill>
                                <a:latin typeface="Avenir"/>
                                <a:ea typeface="Avenir"/>
                                <a:cs typeface="Avenir"/>
                                <a:sym typeface="Avenir"/>
                              </a:rPr>
                              <a:t> </a:t>
                            </a:r>
                            <a:endParaRPr/>
                          </a:p>
                        </p:txBody>
                      </p:sp>
                    </p:grpSp>
                    <p:sp>
                      <p:nvSpPr>
                        <p:cNvPr id="110" name="Google Shape;110;p14"/>
                        <p:cNvSpPr/>
                        <p:nvPr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cap="flat" cmpd="sng" w="25400">
                          <a:solidFill>
                            <a:schemeClr val="accent1"/>
                          </a:solidFill>
                          <a:prstDash val="solid"/>
                          <a:miter lim="800000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b="0" i="0" lang="en-US" sz="1800" u="none" cap="none" strike="noStrike">
                              <a:solidFill>
                                <a:schemeClr val="lt1"/>
                              </a:solidFill>
                              <a:latin typeface="Avenir"/>
                              <a:ea typeface="Avenir"/>
                              <a:cs typeface="Avenir"/>
                              <a:sym typeface="Avenir"/>
                            </a:rPr>
                            <a:t> </a:t>
                          </a:r>
                          <a:endParaRPr/>
                        </a:p>
                      </p:txBody>
                    </p:sp>
                  </p:grpSp>
                  <p:sp>
                    <p:nvSpPr>
                      <p:cNvPr id="111" name="Google Shape;111;p14"/>
                      <p:cNvSpPr/>
                      <p:nvPr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cap="flat" cmpd="sng" w="25400">
                        <a:solidFill>
                          <a:schemeClr val="accent1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b="0" i="0" lang="en-US" sz="1800" u="none" cap="none" strike="noStrike">
                            <a:solidFill>
                              <a:schemeClr val="lt1"/>
                            </a:solidFill>
                            <a:latin typeface="Avenir"/>
                            <a:ea typeface="Avenir"/>
                            <a:cs typeface="Avenir"/>
                            <a:sym typeface="Avenir"/>
                          </a:rPr>
                          <a:t> </a:t>
                        </a:r>
                        <a:endParaRPr/>
                      </a:p>
                    </p:txBody>
                  </p:sp>
                </p:grpSp>
                <p:sp>
                  <p:nvSpPr>
                    <p:cNvPr id="112" name="Google Shape;112;p14"/>
                    <p:cNvSpPr/>
                    <p:nvPr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cap="flat" cmpd="sng" w="25400">
                      <a:solidFill>
                        <a:schemeClr val="accent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endParaRPr/>
                    </a:p>
                  </p:txBody>
                </p:sp>
              </p:grpSp>
              <p:sp>
                <p:nvSpPr>
                  <p:cNvPr id="113" name="Google Shape;113;p14"/>
                  <p:cNvSpPr/>
                  <p:nvPr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cap="flat" cmpd="sng" w="25400">
                    <a:solidFill>
                      <a:schemeClr val="accent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0" i="0" lang="en-US" sz="1800" u="none" cap="none" strike="noStrike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rPr>
                      <a:t> </a:t>
                    </a:r>
                    <a:endParaRPr/>
                  </a:p>
                </p:txBody>
              </p:sp>
            </p:grpSp>
            <p:sp>
              <p:nvSpPr>
                <p:cNvPr id="114" name="Google Shape;114;p14"/>
                <p:cNvSpPr/>
                <p:nvPr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8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  <p:sp>
              <p:nvSpPr>
                <p:cNvPr id="115" name="Google Shape;115;p14"/>
                <p:cNvSpPr/>
                <p:nvPr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8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  <p:sp>
              <p:nvSpPr>
                <p:cNvPr id="116" name="Google Shape;116;p14"/>
                <p:cNvSpPr/>
                <p:nvPr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8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  <p:sp>
              <p:nvSpPr>
                <p:cNvPr id="117" name="Google Shape;117;p14"/>
                <p:cNvSpPr/>
                <p:nvPr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8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  <p:sp>
              <p:nvSpPr>
                <p:cNvPr id="118" name="Google Shape;118;p14"/>
                <p:cNvSpPr/>
                <p:nvPr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8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</p:grpSp>
          <p:sp>
            <p:nvSpPr>
              <p:cNvPr id="119" name="Google Shape;119;p14"/>
              <p:cNvSpPr/>
              <p:nvPr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cap="flat" cmpd="sng" w="2540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800" u="none" cap="none" strike="noStrike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/>
              </a:p>
            </p:txBody>
          </p:sp>
        </p:grpSp>
        <p:sp>
          <p:nvSpPr>
            <p:cNvPr id="120" name="Google Shape;120;p14"/>
            <p:cNvSpPr/>
            <p:nvPr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9867" y="4051601"/>
              <a:ext cx="1014984" cy="2029968"/>
            </a:xfrm>
            <a:custGeom>
              <a:rect b="b" l="l" r="r" t="t"/>
              <a:pathLst>
                <a:path extrusionOk="0" h="1828800" w="915648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D4D0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122" name="Google Shape;122;p14"/>
          <p:cNvSpPr/>
          <p:nvPr>
            <p:ph idx="2" type="pic"/>
          </p:nvPr>
        </p:nvSpPr>
        <p:spPr>
          <a:xfrm>
            <a:off x="0" y="-1"/>
            <a:ext cx="4076118" cy="6096678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08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240">
          <p15:clr>
            <a:srgbClr val="FBAE40"/>
          </p15:clr>
        </p15:guide>
        <p15:guide id="4" orient="horz" pos="2260">
          <p15:clr>
            <a:srgbClr val="FBAE40"/>
          </p15:clr>
        </p15:guide>
        <p15:guide id="5" pos="729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1">
  <p:cSld name="Two Content 1">
    <p:bg>
      <p:bgPr>
        <a:solidFill>
          <a:schemeClr val="dk2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/>
          <p:nvPr>
            <p:ph type="title"/>
          </p:nvPr>
        </p:nvSpPr>
        <p:spPr>
          <a:xfrm>
            <a:off x="771736" y="896112"/>
            <a:ext cx="9389288" cy="1362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venir"/>
              <a:buNone/>
              <a:defRPr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5" name="Google Shape;125;p15"/>
          <p:cNvGrpSpPr/>
          <p:nvPr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126" name="Google Shape;126;p15"/>
            <p:cNvSpPr/>
            <p:nvPr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descr="A black and white striped pattern&#10;&#10;Description automatically generated with low confidence" id="129" name="Google Shape;129;p1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0" name="Google Shape;130;p15"/>
            <p:cNvSpPr/>
            <p:nvPr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131" name="Google Shape;131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10880040" y="5394960"/>
              <a:ext cx="1828800" cy="91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" name="Google Shape;132;p15"/>
            <p:cNvSpPr/>
            <p:nvPr/>
          </p:nvSpPr>
          <p:spPr>
            <a:xfrm>
              <a:off x="11250235" y="4949368"/>
              <a:ext cx="914400" cy="1828800"/>
            </a:xfrm>
            <a:custGeom>
              <a:rect b="b" l="l" r="r" t="t"/>
              <a:pathLst>
                <a:path extrusionOk="0" h="1828800" w="915648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133" name="Google Shape;133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4" name="Google Shape;134;p15"/>
          <p:cNvSpPr txBox="1"/>
          <p:nvPr>
            <p:ph idx="10" type="dt"/>
          </p:nvPr>
        </p:nvSpPr>
        <p:spPr>
          <a:xfrm>
            <a:off x="771735" y="6353175"/>
            <a:ext cx="1097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5"/>
          <p:cNvSpPr txBox="1"/>
          <p:nvPr>
            <p:ph idx="11" type="ftr"/>
          </p:nvPr>
        </p:nvSpPr>
        <p:spPr>
          <a:xfrm>
            <a:off x="5424487" y="6350000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5"/>
          <p:cNvSpPr txBox="1"/>
          <p:nvPr>
            <p:ph idx="12" type="sldNum"/>
          </p:nvPr>
        </p:nvSpPr>
        <p:spPr>
          <a:xfrm>
            <a:off x="11123295" y="635635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15"/>
          <p:cNvSpPr txBox="1"/>
          <p:nvPr>
            <p:ph idx="1" type="body"/>
          </p:nvPr>
        </p:nvSpPr>
        <p:spPr>
          <a:xfrm>
            <a:off x="771734" y="2590800"/>
            <a:ext cx="4515035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indent="-342900" lvl="1" marL="914400" algn="l">
              <a:lnSpc>
                <a:spcPct val="111111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111111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11111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11111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15"/>
          <p:cNvSpPr txBox="1"/>
          <p:nvPr>
            <p:ph idx="2" type="body"/>
          </p:nvPr>
        </p:nvSpPr>
        <p:spPr>
          <a:xfrm>
            <a:off x="5645989" y="2590800"/>
            <a:ext cx="4515035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indent="-342900" lvl="1" marL="914400" algn="l">
              <a:lnSpc>
                <a:spcPct val="111111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111111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11111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11111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icture">
  <p:cSld name="Title + Picture">
    <p:bg>
      <p:bgPr>
        <a:solidFill>
          <a:schemeClr val="accent3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 txBox="1"/>
          <p:nvPr>
            <p:ph type="ctrTitle"/>
          </p:nvPr>
        </p:nvSpPr>
        <p:spPr>
          <a:xfrm>
            <a:off x="4833694" y="660358"/>
            <a:ext cx="6594768" cy="553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venir"/>
              <a:buNone/>
              <a:defRPr sz="48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6"/>
          <p:cNvSpPr/>
          <p:nvPr>
            <p:ph idx="2" type="pic"/>
          </p:nvPr>
        </p:nvSpPr>
        <p:spPr>
          <a:xfrm rot="10800000">
            <a:off x="1" y="761322"/>
            <a:ext cx="4076118" cy="6096678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42" name="Google Shape;142;p16"/>
          <p:cNvGrpSpPr/>
          <p:nvPr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143" name="Google Shape;143;p16"/>
            <p:cNvSpPr/>
            <p:nvPr/>
          </p:nvSpPr>
          <p:spPr>
            <a:xfrm flipH="1" rot="10800000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4" name="Google Shape;144;p16"/>
            <p:cNvSpPr/>
            <p:nvPr/>
          </p:nvSpPr>
          <p:spPr>
            <a:xfrm rot="10800000">
              <a:off x="0" y="766136"/>
              <a:ext cx="2029968" cy="2029968"/>
            </a:xfrm>
            <a:custGeom>
              <a:rect b="b" l="l" r="r" t="t"/>
              <a:pathLst>
                <a:path extrusionOk="0" h="2029968" w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5" name="Google Shape;145;p16"/>
            <p:cNvSpPr/>
            <p:nvPr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146" name="Google Shape;146;p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7" name="Google Shape;147;p16"/>
            <p:cNvSpPr/>
            <p:nvPr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descr="A black and white striped pattern&#10;&#10;Description automatically generated with low confidence" id="148" name="Google Shape;148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extLst>
    <p:ext uri="{DCECCB84-F9BA-43D5-87BE-67443E8EF086}">
      <p15:sldGuideLst>
        <p15:guide id="1" orient="horz" pos="108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240">
          <p15:clr>
            <a:srgbClr val="FBAE40"/>
          </p15:clr>
        </p15:guide>
        <p15:guide id="4" orient="horz" pos="2260">
          <p15:clr>
            <a:srgbClr val="FBAE40"/>
          </p15:clr>
        </p15:guide>
        <p15:guide id="5" pos="729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+ Table">
  <p:cSld name="Content + Table">
    <p:bg>
      <p:bgPr>
        <a:solidFill>
          <a:schemeClr val="dk2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/>
          <p:nvPr>
            <p:ph type="title"/>
          </p:nvPr>
        </p:nvSpPr>
        <p:spPr>
          <a:xfrm>
            <a:off x="762000" y="896112"/>
            <a:ext cx="10668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venir"/>
              <a:buNone/>
              <a:defRPr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7"/>
          <p:cNvSpPr/>
          <p:nvPr/>
        </p:nvSpPr>
        <p:spPr>
          <a:xfrm rot="10800000">
            <a:off x="11177016" y="0"/>
            <a:ext cx="1014984" cy="1014984"/>
          </a:xfrm>
          <a:custGeom>
            <a:rect b="b" l="l" r="r" t="t"/>
            <a:pathLst>
              <a:path extrusionOk="0" h="2029968" w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762000" y="2417197"/>
            <a:ext cx="4278313" cy="3737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17"/>
          <p:cNvSpPr txBox="1"/>
          <p:nvPr>
            <p:ph idx="10" type="dt"/>
          </p:nvPr>
        </p:nvSpPr>
        <p:spPr>
          <a:xfrm>
            <a:off x="767443" y="6353175"/>
            <a:ext cx="1097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7"/>
          <p:cNvSpPr txBox="1"/>
          <p:nvPr>
            <p:ph idx="11" type="ftr"/>
          </p:nvPr>
        </p:nvSpPr>
        <p:spPr>
          <a:xfrm>
            <a:off x="5273449" y="6350000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7"/>
          <p:cNvSpPr txBox="1"/>
          <p:nvPr>
            <p:ph idx="12" type="sldNum"/>
          </p:nvPr>
        </p:nvSpPr>
        <p:spPr>
          <a:xfrm>
            <a:off x="10968175" y="635635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">
  <p:cSld name="Title + Subtitle">
    <p:bg>
      <p:bgPr>
        <a:solidFill>
          <a:schemeClr val="accent3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18"/>
          <p:cNvGrpSpPr/>
          <p:nvPr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158" name="Google Shape;158;p18"/>
            <p:cNvSpPr/>
            <p:nvPr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159" name="Google Shape;159;p1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" name="Google Shape;160;p18"/>
            <p:cNvSpPr/>
            <p:nvPr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2" name="Google Shape;162;p18"/>
            <p:cNvSpPr/>
            <p:nvPr/>
          </p:nvSpPr>
          <p:spPr>
            <a:xfrm>
              <a:off x="4071442" y="4058828"/>
              <a:ext cx="3178103" cy="2799549"/>
            </a:xfrm>
            <a:custGeom>
              <a:rect b="b" l="l" r="r" t="t"/>
              <a:pathLst>
                <a:path extrusionOk="0" h="2029968" w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163" name="Google Shape;163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" name="Google Shape;165;p18"/>
            <p:cNvSpPr/>
            <p:nvPr/>
          </p:nvSpPr>
          <p:spPr>
            <a:xfrm>
              <a:off x="2028568" y="4060579"/>
              <a:ext cx="2029968" cy="2029968"/>
            </a:xfrm>
            <a:custGeom>
              <a:rect b="b" l="l" r="r" t="t"/>
              <a:pathLst>
                <a:path extrusionOk="0" h="1828800" w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166" name="Google Shape;166;p1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black and white striped pattern&#10;&#10;Description automatically generated with low confidence" id="167" name="Google Shape;167;p1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406" y="3062893"/>
              <a:ext cx="2019299" cy="9994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8" name="Google Shape;168;p18"/>
            <p:cNvGrpSpPr/>
            <p:nvPr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9" name="Google Shape;169;p18"/>
              <p:cNvGrpSpPr/>
              <p:nvPr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70" name="Google Shape;170;p18"/>
                <p:cNvGrpSpPr/>
                <p:nvPr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1" name="Google Shape;171;p18"/>
                  <p:cNvGrpSpPr/>
                  <p:nvPr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2" name="Google Shape;172;p18"/>
                    <p:cNvGrpSpPr/>
                    <p:nvPr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3" name="Google Shape;173;p18"/>
                      <p:cNvGrpSpPr/>
                      <p:nvPr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74" name="Google Shape;174;p18"/>
                        <p:cNvGrpSpPr/>
                        <p:nvPr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75" name="Google Shape;175;p18"/>
                          <p:cNvGrpSpPr/>
                          <p:nvPr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76" name="Google Shape;176;p18"/>
                            <p:cNvSpPr/>
                            <p:nvPr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cap="flat" cmpd="sng" w="25400">
                              <a:solidFill>
                                <a:schemeClr val="accent6"/>
                              </a:solidFill>
                              <a:prstDash val="solid"/>
                              <a:miter lim="800000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45700" lIns="91425" spcFirstLastPara="1" rIns="91425" wrap="square" tIns="45700">
                              <a:noAutofit/>
                            </a:bodyPr>
                            <a:lstStyle/>
                            <a:p>
                              <a:pPr indent="0" lvl="0" marL="0" marR="0" rtl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rPr b="0" i="0" lang="en-US" sz="1800" u="none" cap="none" strike="noStrike">
                                  <a:solidFill>
                                    <a:schemeClr val="lt1"/>
                                  </a:solidFill>
                                  <a:latin typeface="Avenir"/>
                                  <a:ea typeface="Avenir"/>
                                  <a:cs typeface="Avenir"/>
                                  <a:sym typeface="Avenir"/>
                                </a:rPr>
                                <a:t> </a:t>
                              </a:r>
                              <a:endParaRPr/>
                            </a:p>
                          </p:txBody>
                        </p:sp>
                        <p:sp>
                          <p:nvSpPr>
                            <p:cNvPr id="177" name="Google Shape;177;p18"/>
                            <p:cNvSpPr/>
                            <p:nvPr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cap="flat" cmpd="sng" w="25400">
                              <a:solidFill>
                                <a:schemeClr val="accent6"/>
                              </a:solidFill>
                              <a:prstDash val="solid"/>
                              <a:miter lim="800000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45700" lIns="91425" spcFirstLastPara="1" rIns="91425" wrap="square" tIns="45700">
                              <a:noAutofit/>
                            </a:bodyPr>
                            <a:lstStyle/>
                            <a:p>
                              <a:pPr indent="0" lvl="0" marL="0" marR="0" rtl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rPr b="0" i="0" lang="en-US" sz="1800" u="none" cap="none" strike="noStrike">
                                  <a:solidFill>
                                    <a:schemeClr val="lt1"/>
                                  </a:solidFill>
                                  <a:latin typeface="Avenir"/>
                                  <a:ea typeface="Avenir"/>
                                  <a:cs typeface="Avenir"/>
                                  <a:sym typeface="Avenir"/>
                                </a:rPr>
                                <a:t> </a:t>
                              </a:r>
                              <a:endParaRPr/>
                            </a:p>
                          </p:txBody>
                        </p:sp>
                      </p:grpSp>
                      <p:sp>
                        <p:nvSpPr>
                          <p:cNvPr id="178" name="Google Shape;178;p18"/>
                          <p:cNvSpPr/>
                          <p:nvPr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cap="flat" cmpd="sng" w="25400">
                            <a:solidFill>
                              <a:schemeClr val="accent6"/>
                            </a:solidFill>
                            <a:prstDash val="solid"/>
                            <a:miter lim="800000"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b="0" i="0" lang="en-US" sz="1800" u="none" cap="none" strike="noStrike">
                                <a:solidFill>
                                  <a:schemeClr val="lt1"/>
                                </a:solidFill>
                                <a:latin typeface="Avenir"/>
                                <a:ea typeface="Avenir"/>
                                <a:cs typeface="Avenir"/>
                                <a:sym typeface="Avenir"/>
                              </a:rPr>
                              <a:t> </a:t>
                            </a:r>
                            <a:endParaRPr/>
                          </a:p>
                        </p:txBody>
                      </p:sp>
                    </p:grpSp>
                    <p:sp>
                      <p:nvSpPr>
                        <p:cNvPr id="179" name="Google Shape;179;p18"/>
                        <p:cNvSpPr/>
                        <p:nvPr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cap="flat" cmpd="sng" w="25400">
                          <a:solidFill>
                            <a:schemeClr val="accent6"/>
                          </a:solidFill>
                          <a:prstDash val="solid"/>
                          <a:miter lim="800000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b="0" i="0" lang="en-US" sz="1800" u="none" cap="none" strike="noStrike">
                              <a:solidFill>
                                <a:schemeClr val="lt1"/>
                              </a:solidFill>
                              <a:latin typeface="Avenir"/>
                              <a:ea typeface="Avenir"/>
                              <a:cs typeface="Avenir"/>
                              <a:sym typeface="Avenir"/>
                            </a:rPr>
                            <a:t> </a:t>
                          </a:r>
                          <a:endParaRPr/>
                        </a:p>
                      </p:txBody>
                    </p:sp>
                  </p:grpSp>
                  <p:sp>
                    <p:nvSpPr>
                      <p:cNvPr id="180" name="Google Shape;180;p18"/>
                      <p:cNvSpPr/>
                      <p:nvPr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cap="flat" cmpd="sng" w="25400">
                        <a:solidFill>
                          <a:schemeClr val="accent6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b="0" i="0" lang="en-US" sz="1800" u="none" cap="none" strike="noStrike">
                            <a:solidFill>
                              <a:schemeClr val="lt1"/>
                            </a:solidFill>
                            <a:latin typeface="Avenir"/>
                            <a:ea typeface="Avenir"/>
                            <a:cs typeface="Avenir"/>
                            <a:sym typeface="Avenir"/>
                          </a:rPr>
                          <a:t> </a:t>
                        </a:r>
                        <a:endParaRPr/>
                      </a:p>
                    </p:txBody>
                  </p:sp>
                </p:grpSp>
                <p:sp>
                  <p:nvSpPr>
                    <p:cNvPr id="181" name="Google Shape;181;p18"/>
                    <p:cNvSpPr/>
                    <p:nvPr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cap="flat" cmpd="sng" w="25400">
                      <a:solidFill>
                        <a:schemeClr val="accent6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endParaRPr/>
                    </a:p>
                  </p:txBody>
                </p:sp>
              </p:grpSp>
              <p:sp>
                <p:nvSpPr>
                  <p:cNvPr id="182" name="Google Shape;182;p18"/>
                  <p:cNvSpPr/>
                  <p:nvPr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cap="flat" cmpd="sng" w="25400">
                    <a:solidFill>
                      <a:schemeClr val="accent6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0" i="0" lang="en-US" sz="1800" u="none" cap="none" strike="noStrike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rPr>
                      <a:t> </a:t>
                    </a:r>
                    <a:endParaRPr/>
                  </a:p>
                </p:txBody>
              </p:sp>
            </p:grpSp>
            <p:sp>
              <p:nvSpPr>
                <p:cNvPr id="183" name="Google Shape;183;p18"/>
                <p:cNvSpPr/>
                <p:nvPr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8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  <p:sp>
              <p:nvSpPr>
                <p:cNvPr id="184" name="Google Shape;184;p18"/>
                <p:cNvSpPr/>
                <p:nvPr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8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  <p:sp>
              <p:nvSpPr>
                <p:cNvPr id="185" name="Google Shape;185;p18"/>
                <p:cNvSpPr/>
                <p:nvPr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8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  <p:sp>
              <p:nvSpPr>
                <p:cNvPr id="186" name="Google Shape;186;p18"/>
                <p:cNvSpPr/>
                <p:nvPr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8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  <p:sp>
              <p:nvSpPr>
                <p:cNvPr id="187" name="Google Shape;187;p18"/>
                <p:cNvSpPr/>
                <p:nvPr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8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</p:grpSp>
          <p:sp>
            <p:nvSpPr>
              <p:cNvPr id="188" name="Google Shape;188;p18"/>
              <p:cNvSpPr/>
              <p:nvPr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cap="flat" cmpd="sng" w="25400">
                <a:solidFill>
                  <a:schemeClr val="accent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800" u="none" cap="none" strike="noStrike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/>
              </a:p>
            </p:txBody>
          </p:sp>
        </p:grpSp>
        <p:sp>
          <p:nvSpPr>
            <p:cNvPr id="189" name="Google Shape;189;p18"/>
            <p:cNvSpPr/>
            <p:nvPr/>
          </p:nvSpPr>
          <p:spPr>
            <a:xfrm rot="-5400000">
              <a:off x="506891" y="5335524"/>
              <a:ext cx="1014984" cy="2029968"/>
            </a:xfrm>
            <a:custGeom>
              <a:rect b="b" l="l" r="r" t="t"/>
              <a:pathLst>
                <a:path extrusionOk="0" h="1828800" w="915648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0" name="Google Shape;190;p18"/>
            <p:cNvSpPr/>
            <p:nvPr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1" name="Google Shape;191;p18"/>
            <p:cNvSpPr/>
            <p:nvPr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cxnSp>
          <p:nvCxnSpPr>
            <p:cNvPr id="192" name="Google Shape;192;p18"/>
            <p:cNvCxnSpPr/>
            <p:nvPr/>
          </p:nvCxnSpPr>
          <p:spPr>
            <a:xfrm flipH="1" rot="10800000">
              <a:off x="0" y="1990665"/>
              <a:ext cx="4023360" cy="33894"/>
            </a:xfrm>
            <a:prstGeom prst="straightConnector1">
              <a:avLst/>
            </a:prstGeom>
            <a:noFill/>
            <a:ln cap="flat" cmpd="sng" w="508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93" name="Google Shape;193;p18"/>
          <p:cNvSpPr txBox="1"/>
          <p:nvPr>
            <p:ph type="ctrTitle"/>
          </p:nvPr>
        </p:nvSpPr>
        <p:spPr>
          <a:xfrm>
            <a:off x="4974771" y="576943"/>
            <a:ext cx="6449786" cy="27855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venir"/>
              <a:buNone/>
              <a:defRPr sz="48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8"/>
          <p:cNvSpPr txBox="1"/>
          <p:nvPr>
            <p:ph idx="1" type="subTitle"/>
          </p:nvPr>
        </p:nvSpPr>
        <p:spPr>
          <a:xfrm>
            <a:off x="4974772" y="3373686"/>
            <a:ext cx="6449785" cy="1029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5" name="Google Shape;195;p18"/>
          <p:cNvSpPr txBox="1"/>
          <p:nvPr>
            <p:ph idx="10" type="dt"/>
          </p:nvPr>
        </p:nvSpPr>
        <p:spPr>
          <a:xfrm>
            <a:off x="7519821" y="6353175"/>
            <a:ext cx="1097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18"/>
          <p:cNvSpPr txBox="1"/>
          <p:nvPr>
            <p:ph idx="11" type="ftr"/>
          </p:nvPr>
        </p:nvSpPr>
        <p:spPr>
          <a:xfrm>
            <a:off x="8727198" y="6350000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18"/>
          <p:cNvSpPr txBox="1"/>
          <p:nvPr>
            <p:ph idx="12" type="sldNum"/>
          </p:nvPr>
        </p:nvSpPr>
        <p:spPr>
          <a:xfrm>
            <a:off x="11123295" y="6352847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08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240">
          <p15:clr>
            <a:srgbClr val="FBAE40"/>
          </p15:clr>
        </p15:guide>
        <p15:guide id="4" orient="horz" pos="225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2" type="title">
  <p:cSld name="TITLE">
    <p:bg>
      <p:bgPr>
        <a:solidFill>
          <a:schemeClr val="accent2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19"/>
          <p:cNvGrpSpPr/>
          <p:nvPr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200" name="Google Shape;200;p19"/>
            <p:cNvSpPr/>
            <p:nvPr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1" name="Google Shape;201;p19"/>
            <p:cNvSpPr/>
            <p:nvPr/>
          </p:nvSpPr>
          <p:spPr>
            <a:xfrm>
              <a:off x="0" y="0"/>
              <a:ext cx="2029968" cy="2029968"/>
            </a:xfrm>
            <a:custGeom>
              <a:rect b="b" l="l" r="r" t="t"/>
              <a:pathLst>
                <a:path extrusionOk="0" h="1828800" w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2" name="Google Shape;202;p19"/>
            <p:cNvSpPr/>
            <p:nvPr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3" name="Google Shape;203;p19"/>
            <p:cNvSpPr/>
            <p:nvPr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4054172" y="4069080"/>
              <a:ext cx="2788920" cy="2788920"/>
            </a:xfrm>
            <a:custGeom>
              <a:rect b="b" l="l" r="r" t="t"/>
              <a:pathLst>
                <a:path extrusionOk="0" h="1828800" w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205" name="Google Shape;205;p19"/>
            <p:cNvGrpSpPr/>
            <p:nvPr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206" name="Google Shape;206;p19"/>
              <p:cNvGrpSpPr/>
              <p:nvPr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07" name="Google Shape;207;p19"/>
                <p:cNvGrpSpPr/>
                <p:nvPr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08" name="Google Shape;208;p19"/>
                  <p:cNvGrpSpPr/>
                  <p:nvPr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209" name="Google Shape;209;p19"/>
                    <p:cNvGrpSpPr/>
                    <p:nvPr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210" name="Google Shape;210;p19"/>
                      <p:cNvGrpSpPr/>
                      <p:nvPr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211" name="Google Shape;211;p19"/>
                        <p:cNvGrpSpPr/>
                        <p:nvPr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212" name="Google Shape;212;p19"/>
                          <p:cNvGrpSpPr/>
                          <p:nvPr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213" name="Google Shape;213;p19"/>
                            <p:cNvSpPr/>
                            <p:nvPr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cap="flat" cmpd="sng" w="25400">
                              <a:solidFill>
                                <a:schemeClr val="accent1"/>
                              </a:solidFill>
                              <a:prstDash val="solid"/>
                              <a:miter lim="800000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45700" lIns="91425" spcFirstLastPara="1" rIns="91425" wrap="square" tIns="45700">
                              <a:noAutofit/>
                            </a:bodyPr>
                            <a:lstStyle/>
                            <a:p>
                              <a:pPr indent="0" lvl="0" marL="0" marR="0" rtl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rPr b="0" i="0" lang="en-US" sz="1800" u="none" cap="none" strike="noStrike">
                                  <a:solidFill>
                                    <a:schemeClr val="lt1"/>
                                  </a:solidFill>
                                  <a:latin typeface="Avenir"/>
                                  <a:ea typeface="Avenir"/>
                                  <a:cs typeface="Avenir"/>
                                  <a:sym typeface="Avenir"/>
                                </a:rPr>
                                <a:t> </a:t>
                              </a:r>
                              <a:endParaRPr/>
                            </a:p>
                          </p:txBody>
                        </p:sp>
                        <p:sp>
                          <p:nvSpPr>
                            <p:cNvPr id="214" name="Google Shape;214;p19"/>
                            <p:cNvSpPr/>
                            <p:nvPr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cap="flat" cmpd="sng" w="25400">
                              <a:solidFill>
                                <a:schemeClr val="accent1"/>
                              </a:solidFill>
                              <a:prstDash val="solid"/>
                              <a:miter lim="800000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45700" lIns="91425" spcFirstLastPara="1" rIns="91425" wrap="square" tIns="45700">
                              <a:noAutofit/>
                            </a:bodyPr>
                            <a:lstStyle/>
                            <a:p>
                              <a:pPr indent="0" lvl="0" marL="0" marR="0" rtl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rPr b="0" i="0" lang="en-US" sz="1800" u="none" cap="none" strike="noStrike">
                                  <a:solidFill>
                                    <a:schemeClr val="lt1"/>
                                  </a:solidFill>
                                  <a:latin typeface="Avenir"/>
                                  <a:ea typeface="Avenir"/>
                                  <a:cs typeface="Avenir"/>
                                  <a:sym typeface="Avenir"/>
                                </a:rPr>
                                <a:t> </a:t>
                              </a:r>
                              <a:endParaRPr/>
                            </a:p>
                          </p:txBody>
                        </p:sp>
                      </p:grpSp>
                      <p:sp>
                        <p:nvSpPr>
                          <p:cNvPr id="215" name="Google Shape;215;p19"/>
                          <p:cNvSpPr/>
                          <p:nvPr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cap="flat" cmpd="sng" w="25400">
                            <a:solidFill>
                              <a:schemeClr val="accent1"/>
                            </a:solidFill>
                            <a:prstDash val="solid"/>
                            <a:miter lim="800000"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b="0" i="0" lang="en-US" sz="1800" u="none" cap="none" strike="noStrike">
                                <a:solidFill>
                                  <a:schemeClr val="lt1"/>
                                </a:solidFill>
                                <a:latin typeface="Avenir"/>
                                <a:ea typeface="Avenir"/>
                                <a:cs typeface="Avenir"/>
                                <a:sym typeface="Avenir"/>
                              </a:rPr>
                              <a:t> </a:t>
                            </a:r>
                            <a:endParaRPr/>
                          </a:p>
                        </p:txBody>
                      </p:sp>
                    </p:grpSp>
                    <p:sp>
                      <p:nvSpPr>
                        <p:cNvPr id="216" name="Google Shape;216;p19"/>
                        <p:cNvSpPr/>
                        <p:nvPr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cap="flat" cmpd="sng" w="25400">
                          <a:solidFill>
                            <a:schemeClr val="accent1"/>
                          </a:solidFill>
                          <a:prstDash val="solid"/>
                          <a:miter lim="800000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b="0" i="0" lang="en-US" sz="1800" u="none" cap="none" strike="noStrike">
                              <a:solidFill>
                                <a:schemeClr val="lt1"/>
                              </a:solidFill>
                              <a:latin typeface="Avenir"/>
                              <a:ea typeface="Avenir"/>
                              <a:cs typeface="Avenir"/>
                              <a:sym typeface="Avenir"/>
                            </a:rPr>
                            <a:t> </a:t>
                          </a:r>
                          <a:endParaRPr/>
                        </a:p>
                      </p:txBody>
                    </p:sp>
                  </p:grpSp>
                  <p:sp>
                    <p:nvSpPr>
                      <p:cNvPr id="217" name="Google Shape;217;p19"/>
                      <p:cNvSpPr/>
                      <p:nvPr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cap="flat" cmpd="sng" w="25400">
                        <a:solidFill>
                          <a:schemeClr val="accent1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b="0" i="0" lang="en-US" sz="1800" u="none" cap="none" strike="noStrike">
                            <a:solidFill>
                              <a:schemeClr val="lt1"/>
                            </a:solidFill>
                            <a:latin typeface="Avenir"/>
                            <a:ea typeface="Avenir"/>
                            <a:cs typeface="Avenir"/>
                            <a:sym typeface="Avenir"/>
                          </a:rPr>
                          <a:t> </a:t>
                        </a:r>
                        <a:endParaRPr/>
                      </a:p>
                    </p:txBody>
                  </p:sp>
                </p:grpSp>
                <p:sp>
                  <p:nvSpPr>
                    <p:cNvPr id="218" name="Google Shape;218;p19"/>
                    <p:cNvSpPr/>
                    <p:nvPr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cap="flat" cmpd="sng" w="25400">
                      <a:solidFill>
                        <a:schemeClr val="accent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endParaRPr/>
                    </a:p>
                  </p:txBody>
                </p:sp>
              </p:grpSp>
              <p:sp>
                <p:nvSpPr>
                  <p:cNvPr id="219" name="Google Shape;219;p19"/>
                  <p:cNvSpPr/>
                  <p:nvPr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cap="flat" cmpd="sng" w="25400">
                    <a:solidFill>
                      <a:schemeClr val="accent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0" i="0" lang="en-US" sz="1800" u="none" cap="none" strike="noStrike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rPr>
                      <a:t> </a:t>
                    </a:r>
                    <a:endParaRPr/>
                  </a:p>
                </p:txBody>
              </p:sp>
            </p:grpSp>
            <p:sp>
              <p:nvSpPr>
                <p:cNvPr id="220" name="Google Shape;220;p19"/>
                <p:cNvSpPr/>
                <p:nvPr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8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  <p:sp>
              <p:nvSpPr>
                <p:cNvPr id="221" name="Google Shape;221;p19"/>
                <p:cNvSpPr/>
                <p:nvPr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8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  <p:sp>
              <p:nvSpPr>
                <p:cNvPr id="222" name="Google Shape;222;p19"/>
                <p:cNvSpPr/>
                <p:nvPr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8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  <p:sp>
              <p:nvSpPr>
                <p:cNvPr id="223" name="Google Shape;223;p19"/>
                <p:cNvSpPr/>
                <p:nvPr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8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  <p:sp>
              <p:nvSpPr>
                <p:cNvPr id="224" name="Google Shape;224;p19"/>
                <p:cNvSpPr/>
                <p:nvPr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8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</p:grpSp>
          <p:sp>
            <p:nvSpPr>
              <p:cNvPr id="225" name="Google Shape;225;p19"/>
              <p:cNvSpPr/>
              <p:nvPr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cap="flat" cmpd="sng" w="2540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800" u="none" cap="none" strike="noStrike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/>
              </a:p>
            </p:txBody>
          </p:sp>
        </p:grpSp>
        <p:sp>
          <p:nvSpPr>
            <p:cNvPr id="226" name="Google Shape;226;p19"/>
            <p:cNvSpPr/>
            <p:nvPr/>
          </p:nvSpPr>
          <p:spPr>
            <a:xfrm rot="10800000">
              <a:off x="1013527" y="2043171"/>
              <a:ext cx="1014984" cy="2029968"/>
            </a:xfrm>
            <a:custGeom>
              <a:rect b="b" l="l" r="r" t="t"/>
              <a:pathLst>
                <a:path extrusionOk="0" h="1828800" w="915648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D4D0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7" name="Google Shape;227;p19"/>
            <p:cNvSpPr/>
            <p:nvPr/>
          </p:nvSpPr>
          <p:spPr>
            <a:xfrm rot="5400000">
              <a:off x="2028432" y="4821048"/>
              <a:ext cx="2029968" cy="2029968"/>
            </a:xfrm>
            <a:custGeom>
              <a:rect b="b" l="l" r="r" t="t"/>
              <a:pathLst>
                <a:path extrusionOk="0" h="1828800" w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8" name="Google Shape;228;p19"/>
            <p:cNvSpPr/>
            <p:nvPr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9" name="Google Shape;229;p19"/>
            <p:cNvSpPr/>
            <p:nvPr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230" name="Google Shape;230;p19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1" name="Google Shape;231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4078224"/>
              <a:ext cx="2029968" cy="202996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2" name="Google Shape;232;p19"/>
            <p:cNvCxnSpPr/>
            <p:nvPr/>
          </p:nvCxnSpPr>
          <p:spPr>
            <a:xfrm>
              <a:off x="974376" y="989441"/>
              <a:ext cx="5867327" cy="5867206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33" name="Google Shape;233;p19"/>
          <p:cNvSpPr txBox="1"/>
          <p:nvPr>
            <p:ph type="ctrTitle"/>
          </p:nvPr>
        </p:nvSpPr>
        <p:spPr>
          <a:xfrm>
            <a:off x="5900245" y="544285"/>
            <a:ext cx="5528217" cy="2685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venir"/>
              <a:buNone/>
              <a:defRPr sz="44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19"/>
          <p:cNvSpPr txBox="1"/>
          <p:nvPr>
            <p:ph idx="1" type="subTitle"/>
          </p:nvPr>
        </p:nvSpPr>
        <p:spPr>
          <a:xfrm>
            <a:off x="5896340" y="3423773"/>
            <a:ext cx="5528217" cy="20299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08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240">
          <p15:clr>
            <a:srgbClr val="FBAE40"/>
          </p15:clr>
        </p15:guide>
        <p15:guide id="4" orient="horz" pos="2260">
          <p15:clr>
            <a:srgbClr val="FBAE40"/>
          </p15:clr>
        </p15:guide>
        <p15:guide id="5" pos="72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1">
  <p:cSld name="Content 1">
    <p:bg>
      <p:bgPr>
        <a:solidFill>
          <a:schemeClr val="accent2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0"/>
          <p:cNvSpPr txBox="1"/>
          <p:nvPr>
            <p:ph type="title"/>
          </p:nvPr>
        </p:nvSpPr>
        <p:spPr>
          <a:xfrm>
            <a:off x="762001" y="896112"/>
            <a:ext cx="6589150" cy="1988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venir"/>
              <a:buNone/>
              <a:defRPr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37" name="Google Shape;237;p20"/>
          <p:cNvGrpSpPr/>
          <p:nvPr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238" name="Google Shape;238;p20"/>
            <p:cNvSpPr/>
            <p:nvPr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9" name="Google Shape;239;p20"/>
            <p:cNvSpPr/>
            <p:nvPr/>
          </p:nvSpPr>
          <p:spPr>
            <a:xfrm rot="5400000">
              <a:off x="10160492" y="2024569"/>
              <a:ext cx="2029968" cy="2029968"/>
            </a:xfrm>
            <a:custGeom>
              <a:rect b="b" l="l" r="r" t="t"/>
              <a:pathLst>
                <a:path extrusionOk="0" h="2029968" w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0" name="Google Shape;240;p20"/>
            <p:cNvSpPr/>
            <p:nvPr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241" name="Google Shape;241;p20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2" name="Google Shape;242;p20"/>
            <p:cNvSpPr/>
            <p:nvPr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3" name="Google Shape;243;p20"/>
            <p:cNvSpPr/>
            <p:nvPr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4" name="Google Shape;244;p20"/>
            <p:cNvSpPr/>
            <p:nvPr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descr="A black and white striped pattern&#10;&#10;Description automatically generated with low confidence" id="245" name="Google Shape;245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6" name="Google Shape;246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7" name="Google Shape;247;p20"/>
            <p:cNvSpPr/>
            <p:nvPr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248" name="Google Shape;248;p20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49" name="Google Shape;249;p20"/>
            <p:cNvGrpSpPr/>
            <p:nvPr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250" name="Google Shape;250;p20"/>
              <p:cNvGrpSpPr/>
              <p:nvPr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51" name="Google Shape;251;p20"/>
                <p:cNvGrpSpPr/>
                <p:nvPr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52" name="Google Shape;252;p20"/>
                  <p:cNvGrpSpPr/>
                  <p:nvPr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253" name="Google Shape;253;p20"/>
                    <p:cNvGrpSpPr/>
                    <p:nvPr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254" name="Google Shape;254;p20"/>
                      <p:cNvGrpSpPr/>
                      <p:nvPr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255" name="Google Shape;255;p20"/>
                        <p:cNvGrpSpPr/>
                        <p:nvPr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256" name="Google Shape;256;p20"/>
                          <p:cNvGrpSpPr/>
                          <p:nvPr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257" name="Google Shape;257;p20"/>
                            <p:cNvSpPr/>
                            <p:nvPr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cap="flat" cmpd="sng" w="25400">
                              <a:solidFill>
                                <a:schemeClr val="accent1"/>
                              </a:solidFill>
                              <a:prstDash val="solid"/>
                              <a:miter lim="800000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45700" lIns="91425" spcFirstLastPara="1" rIns="91425" wrap="square" tIns="45700">
                              <a:noAutofit/>
                            </a:bodyPr>
                            <a:lstStyle/>
                            <a:p>
                              <a:pPr indent="0" lvl="0" marL="0" marR="0" rtl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rPr b="0" i="0" lang="en-US" sz="1800" u="none" cap="none" strike="noStrike">
                                  <a:solidFill>
                                    <a:schemeClr val="lt1"/>
                                  </a:solidFill>
                                  <a:latin typeface="Avenir"/>
                                  <a:ea typeface="Avenir"/>
                                  <a:cs typeface="Avenir"/>
                                  <a:sym typeface="Avenir"/>
                                </a:rPr>
                                <a:t> </a:t>
                              </a:r>
                              <a:endParaRPr/>
                            </a:p>
                          </p:txBody>
                        </p:sp>
                        <p:sp>
                          <p:nvSpPr>
                            <p:cNvPr id="258" name="Google Shape;258;p20"/>
                            <p:cNvSpPr/>
                            <p:nvPr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cap="flat" cmpd="sng" w="25400">
                              <a:solidFill>
                                <a:schemeClr val="accent1"/>
                              </a:solidFill>
                              <a:prstDash val="solid"/>
                              <a:miter lim="800000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45700" lIns="91425" spcFirstLastPara="1" rIns="91425" wrap="square" tIns="45700">
                              <a:noAutofit/>
                            </a:bodyPr>
                            <a:lstStyle/>
                            <a:p>
                              <a:pPr indent="0" lvl="0" marL="0" marR="0" rtl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rPr b="0" i="0" lang="en-US" sz="1800" u="none" cap="none" strike="noStrike">
                                  <a:solidFill>
                                    <a:schemeClr val="lt1"/>
                                  </a:solidFill>
                                  <a:latin typeface="Avenir"/>
                                  <a:ea typeface="Avenir"/>
                                  <a:cs typeface="Avenir"/>
                                  <a:sym typeface="Avenir"/>
                                </a:rPr>
                                <a:t> </a:t>
                              </a:r>
                              <a:endParaRPr/>
                            </a:p>
                          </p:txBody>
                        </p:sp>
                      </p:grpSp>
                      <p:sp>
                        <p:nvSpPr>
                          <p:cNvPr id="259" name="Google Shape;259;p20"/>
                          <p:cNvSpPr/>
                          <p:nvPr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cap="flat" cmpd="sng" w="25400">
                            <a:solidFill>
                              <a:schemeClr val="accent1"/>
                            </a:solidFill>
                            <a:prstDash val="solid"/>
                            <a:miter lim="800000"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b="0" i="0" lang="en-US" sz="1800" u="none" cap="none" strike="noStrike">
                                <a:solidFill>
                                  <a:schemeClr val="lt1"/>
                                </a:solidFill>
                                <a:latin typeface="Avenir"/>
                                <a:ea typeface="Avenir"/>
                                <a:cs typeface="Avenir"/>
                                <a:sym typeface="Avenir"/>
                              </a:rPr>
                              <a:t> </a:t>
                            </a:r>
                            <a:endParaRPr/>
                          </a:p>
                        </p:txBody>
                      </p:sp>
                    </p:grpSp>
                    <p:sp>
                      <p:nvSpPr>
                        <p:cNvPr id="260" name="Google Shape;260;p20"/>
                        <p:cNvSpPr/>
                        <p:nvPr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cap="flat" cmpd="sng" w="25400">
                          <a:solidFill>
                            <a:schemeClr val="accent1"/>
                          </a:solidFill>
                          <a:prstDash val="solid"/>
                          <a:miter lim="800000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b="0" i="0" lang="en-US" sz="1800" u="none" cap="none" strike="noStrike">
                              <a:solidFill>
                                <a:schemeClr val="lt1"/>
                              </a:solidFill>
                              <a:latin typeface="Avenir"/>
                              <a:ea typeface="Avenir"/>
                              <a:cs typeface="Avenir"/>
                              <a:sym typeface="Avenir"/>
                            </a:rPr>
                            <a:t> </a:t>
                          </a:r>
                          <a:endParaRPr/>
                        </a:p>
                      </p:txBody>
                    </p:sp>
                  </p:grpSp>
                  <p:sp>
                    <p:nvSpPr>
                      <p:cNvPr id="261" name="Google Shape;261;p20"/>
                      <p:cNvSpPr/>
                      <p:nvPr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cap="flat" cmpd="sng" w="25400">
                        <a:solidFill>
                          <a:schemeClr val="accent1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b="0" i="0" lang="en-US" sz="1800" u="none" cap="none" strike="noStrike">
                            <a:solidFill>
                              <a:schemeClr val="lt1"/>
                            </a:solidFill>
                            <a:latin typeface="Avenir"/>
                            <a:ea typeface="Avenir"/>
                            <a:cs typeface="Avenir"/>
                            <a:sym typeface="Avenir"/>
                          </a:rPr>
                          <a:t> </a:t>
                        </a:r>
                        <a:endParaRPr/>
                      </a:p>
                    </p:txBody>
                  </p:sp>
                </p:grpSp>
                <p:sp>
                  <p:nvSpPr>
                    <p:cNvPr id="262" name="Google Shape;262;p20"/>
                    <p:cNvSpPr/>
                    <p:nvPr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cap="flat" cmpd="sng" w="25400">
                      <a:solidFill>
                        <a:schemeClr val="accent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endParaRPr/>
                    </a:p>
                  </p:txBody>
                </p:sp>
              </p:grpSp>
              <p:sp>
                <p:nvSpPr>
                  <p:cNvPr id="263" name="Google Shape;263;p20"/>
                  <p:cNvSpPr/>
                  <p:nvPr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cap="flat" cmpd="sng" w="25400">
                    <a:solidFill>
                      <a:schemeClr val="accent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0" i="0" lang="en-US" sz="1800" u="none" cap="none" strike="noStrike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rPr>
                      <a:t> </a:t>
                    </a:r>
                    <a:endParaRPr/>
                  </a:p>
                </p:txBody>
              </p:sp>
            </p:grpSp>
            <p:sp>
              <p:nvSpPr>
                <p:cNvPr id="264" name="Google Shape;264;p20"/>
                <p:cNvSpPr/>
                <p:nvPr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8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  <p:sp>
              <p:nvSpPr>
                <p:cNvPr id="265" name="Google Shape;265;p20"/>
                <p:cNvSpPr/>
                <p:nvPr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8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  <p:sp>
              <p:nvSpPr>
                <p:cNvPr id="266" name="Google Shape;266;p20"/>
                <p:cNvSpPr/>
                <p:nvPr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8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  <p:sp>
              <p:nvSpPr>
                <p:cNvPr id="267" name="Google Shape;267;p20"/>
                <p:cNvSpPr/>
                <p:nvPr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8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  <p:sp>
              <p:nvSpPr>
                <p:cNvPr id="268" name="Google Shape;268;p20"/>
                <p:cNvSpPr/>
                <p:nvPr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8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</p:grpSp>
          <p:sp>
            <p:nvSpPr>
              <p:cNvPr id="269" name="Google Shape;269;p20"/>
              <p:cNvSpPr/>
              <p:nvPr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cap="flat" cmpd="sng" w="2540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800" u="none" cap="none" strike="noStrike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/>
              </a:p>
            </p:txBody>
          </p:sp>
        </p:grpSp>
        <p:sp>
          <p:nvSpPr>
            <p:cNvPr id="270" name="Google Shape;270;p20"/>
            <p:cNvSpPr/>
            <p:nvPr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1" name="Google Shape;271;p20"/>
            <p:cNvSpPr/>
            <p:nvPr/>
          </p:nvSpPr>
          <p:spPr>
            <a:xfrm>
              <a:off x="8138160" y="2029968"/>
              <a:ext cx="1014984" cy="2011680"/>
            </a:xfrm>
            <a:custGeom>
              <a:rect b="b" l="l" r="r" t="t"/>
              <a:pathLst>
                <a:path extrusionOk="0" h="1828800" w="915648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D4D0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cxnSp>
          <p:nvCxnSpPr>
            <p:cNvPr id="272" name="Google Shape;272;p20"/>
            <p:cNvCxnSpPr/>
            <p:nvPr/>
          </p:nvCxnSpPr>
          <p:spPr>
            <a:xfrm flipH="1" rot="10800000">
              <a:off x="8138160" y="2012062"/>
              <a:ext cx="3044952" cy="7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73" name="Google Shape;273;p20"/>
            <p:cNvSpPr/>
            <p:nvPr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274" name="Google Shape;274;p20"/>
          <p:cNvSpPr txBox="1"/>
          <p:nvPr>
            <p:ph idx="10" type="dt"/>
          </p:nvPr>
        </p:nvSpPr>
        <p:spPr>
          <a:xfrm>
            <a:off x="761295" y="6355080"/>
            <a:ext cx="1097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20"/>
          <p:cNvSpPr txBox="1"/>
          <p:nvPr>
            <p:ph idx="11" type="ftr"/>
          </p:nvPr>
        </p:nvSpPr>
        <p:spPr>
          <a:xfrm>
            <a:off x="5499886" y="6355080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20"/>
          <p:cNvSpPr txBox="1"/>
          <p:nvPr>
            <p:ph idx="12" type="sldNum"/>
          </p:nvPr>
        </p:nvSpPr>
        <p:spPr>
          <a:xfrm>
            <a:off x="11274091" y="635508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7" name="Google Shape;277;p20"/>
          <p:cNvSpPr txBox="1"/>
          <p:nvPr>
            <p:ph idx="1" type="body"/>
          </p:nvPr>
        </p:nvSpPr>
        <p:spPr>
          <a:xfrm>
            <a:off x="762001" y="3058886"/>
            <a:ext cx="6597372" cy="32961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11111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11111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11111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11111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  <p15:guide id="4" pos="57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venir"/>
              <a:buNone/>
              <a:defRPr b="1" i="0" sz="4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76">
          <p15:clr>
            <a:srgbClr val="5ACBF0"/>
          </p15:clr>
        </p15:guide>
        <p15:guide id="2" pos="1920">
          <p15:clr>
            <a:srgbClr val="F26B43"/>
          </p15:clr>
        </p15:guide>
        <p15:guide id="3" pos="5760">
          <p15:clr>
            <a:srgbClr val="F26B43"/>
          </p15:clr>
        </p15:guide>
        <p15:guide id="4" orient="horz" pos="2160">
          <p15:clr>
            <a:srgbClr val="F26B43"/>
          </p15:clr>
        </p15:guide>
        <p15:guide id="5" pos="1272">
          <p15:clr>
            <a:srgbClr val="9FCC3B"/>
          </p15:clr>
        </p15:guide>
        <p15:guide id="6" pos="2544">
          <p15:clr>
            <a:srgbClr val="9FCC3B"/>
          </p15:clr>
        </p15:guide>
        <p15:guide id="7" pos="5112">
          <p15:clr>
            <a:srgbClr val="9FCC3B"/>
          </p15:clr>
        </p15:guide>
        <p15:guide id="8" pos="6408">
          <p15:clr>
            <a:srgbClr val="9FCC3B"/>
          </p15:clr>
        </p15:guide>
        <p15:guide id="9" pos="3940">
          <p15:clr>
            <a:srgbClr val="F26B43"/>
          </p15:clr>
        </p15:guide>
        <p15:guide id="10" pos="7104">
          <p15:clr>
            <a:srgbClr val="5ACBF0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figma.com/design/toNRRw4y5cZ4mpsFYQsFzm/Sistema-de-financias?node-id=26-2&amp;t=N2SVIJcqTWxdeiBd-0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"/>
          <p:cNvSpPr txBox="1"/>
          <p:nvPr>
            <p:ph type="ctrTitle"/>
          </p:nvPr>
        </p:nvSpPr>
        <p:spPr>
          <a:xfrm>
            <a:off x="4212236" y="677918"/>
            <a:ext cx="7358828" cy="35905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venir"/>
              <a:buNone/>
            </a:pPr>
            <a:r>
              <a:rPr lang="en-US" sz="3600"/>
              <a:t>SISTEMA DE GERENCIAMENTO E TUTORIA DE MATEMÁTICA FINANCEIRA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0"/>
          <p:cNvSpPr txBox="1"/>
          <p:nvPr>
            <p:ph type="ctrTitle"/>
          </p:nvPr>
        </p:nvSpPr>
        <p:spPr>
          <a:xfrm>
            <a:off x="5900245" y="544285"/>
            <a:ext cx="5528217" cy="2685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venir"/>
              <a:buNone/>
            </a:pPr>
            <a:r>
              <a:rPr lang="en-US"/>
              <a:t>OBRIGADO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"/>
          <p:cNvSpPr txBox="1"/>
          <p:nvPr>
            <p:ph type="title"/>
          </p:nvPr>
        </p:nvSpPr>
        <p:spPr>
          <a:xfrm>
            <a:off x="4933950" y="429461"/>
            <a:ext cx="6343650" cy="26684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venir"/>
              <a:buNone/>
            </a:pPr>
            <a:r>
              <a:rPr lang="en-US"/>
              <a:t>EQUIPE 2</a:t>
            </a:r>
            <a:endParaRPr/>
          </a:p>
        </p:txBody>
      </p:sp>
      <p:sp>
        <p:nvSpPr>
          <p:cNvPr id="362" name="Google Shape;362;p2"/>
          <p:cNvSpPr txBox="1"/>
          <p:nvPr>
            <p:ph idx="1" type="body"/>
          </p:nvPr>
        </p:nvSpPr>
        <p:spPr>
          <a:xfrm>
            <a:off x="4938713" y="3300413"/>
            <a:ext cx="6338887" cy="2668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400"/>
              <a:t>Nome: Gustavo Passos Tascheri || Matrícula: 1220108204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400"/>
              <a:t>Nome: Susanna Marapodi dos Passos || Matrícula: 1220108872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400"/>
              <a:t>Nome: Daniel do Valle Ribeiro Santos || Matrícula: 1220102081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400"/>
              <a:t>Nome: Daniel Rezende Marçal || Matrícula: 1220105970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400"/>
              <a:t>Nome: Guilherme Suares de Freitas || Matrícula: 1220107251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400"/>
              <a:t>Nome: Mauricio de </a:t>
            </a:r>
            <a:r>
              <a:rPr lang="en-US" sz="1400"/>
              <a:t>Moraes</a:t>
            </a:r>
            <a:r>
              <a:rPr lang="en-US" sz="1400"/>
              <a:t> Coutinho|| Matrícula:  </a:t>
            </a:r>
            <a:r>
              <a:rPr lang="en-US" sz="1400"/>
              <a:t>1220108478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400"/>
              <a:t>Nome: Sabrina Alves Brito || Matrícula: 1220105863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400"/>
              <a:t>Nome: </a:t>
            </a:r>
            <a:r>
              <a:rPr lang="en-US" sz="1400"/>
              <a:t>Vitor Ramon Lemos de Oliveira</a:t>
            </a:r>
            <a:r>
              <a:rPr lang="en-US" sz="1400"/>
              <a:t> || Matrícula: 1220103381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1400"/>
          </a:p>
        </p:txBody>
      </p:sp>
      <p:sp>
        <p:nvSpPr>
          <p:cNvPr id="363" name="Google Shape;363;p2"/>
          <p:cNvSpPr txBox="1"/>
          <p:nvPr>
            <p:ph idx="12" type="sldNum"/>
          </p:nvPr>
        </p:nvSpPr>
        <p:spPr>
          <a:xfrm>
            <a:off x="10967357" y="635635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"/>
          <p:cNvSpPr txBox="1"/>
          <p:nvPr>
            <p:ph type="ctrTitle"/>
          </p:nvPr>
        </p:nvSpPr>
        <p:spPr>
          <a:xfrm>
            <a:off x="4833694" y="660358"/>
            <a:ext cx="6594768" cy="553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venir"/>
              <a:buNone/>
            </a:pPr>
            <a:r>
              <a:rPr lang="en-US"/>
              <a:t>MAPA MENTAL</a:t>
            </a:r>
            <a:endParaRPr/>
          </a:p>
        </p:txBody>
      </p:sp>
      <p:pic>
        <p:nvPicPr>
          <p:cNvPr descr="Aerial view of a neon highway intersection" id="370" name="Google Shape;370;p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4935" r="24936" t="0"/>
          <a:stretch/>
        </p:blipFill>
        <p:spPr>
          <a:xfrm rot="10800000">
            <a:off x="1" y="761322"/>
            <a:ext cx="4076118" cy="6096678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6"/>
          <p:cNvSpPr/>
          <p:nvPr/>
        </p:nvSpPr>
        <p:spPr>
          <a:xfrm>
            <a:off x="3903349" y="4646277"/>
            <a:ext cx="274320" cy="27432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72" name="Google Shape;372;p6"/>
          <p:cNvCxnSpPr/>
          <p:nvPr/>
        </p:nvCxnSpPr>
        <p:spPr>
          <a:xfrm>
            <a:off x="-97971" y="660400"/>
            <a:ext cx="4160955" cy="4149155"/>
          </a:xfrm>
          <a:prstGeom prst="straightConnector1">
            <a:avLst/>
          </a:prstGeom>
          <a:noFill/>
          <a:ln cap="flat" cmpd="sng" w="508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7"/>
          <p:cNvSpPr txBox="1"/>
          <p:nvPr>
            <p:ph type="title"/>
          </p:nvPr>
        </p:nvSpPr>
        <p:spPr>
          <a:xfrm>
            <a:off x="762000" y="896112"/>
            <a:ext cx="10668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venir"/>
              <a:buNone/>
            </a:pPr>
            <a:r>
              <a:rPr lang="en-US"/>
              <a:t>MAPA MENTAL</a:t>
            </a:r>
            <a:endParaRPr/>
          </a:p>
        </p:txBody>
      </p:sp>
      <p:sp>
        <p:nvSpPr>
          <p:cNvPr id="379" name="Google Shape;379;p7"/>
          <p:cNvSpPr txBox="1"/>
          <p:nvPr>
            <p:ph idx="12" type="sldNum"/>
          </p:nvPr>
        </p:nvSpPr>
        <p:spPr>
          <a:xfrm>
            <a:off x="10968175" y="635635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iagrama" id="380" name="Google Shape;38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878784"/>
            <a:ext cx="10663375" cy="4477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"/>
          <p:cNvSpPr txBox="1"/>
          <p:nvPr>
            <p:ph type="ctrTitle"/>
          </p:nvPr>
        </p:nvSpPr>
        <p:spPr>
          <a:xfrm>
            <a:off x="4833694" y="544285"/>
            <a:ext cx="6594768" cy="3445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venir"/>
              <a:buNone/>
            </a:pPr>
            <a:r>
              <a:rPr lang="en-US"/>
              <a:t>REQUISITOS</a:t>
            </a:r>
            <a:br>
              <a:rPr lang="en-US"/>
            </a:br>
            <a:r>
              <a:rPr lang="en-US"/>
              <a:t>​</a:t>
            </a:r>
            <a:endParaRPr/>
          </a:p>
        </p:txBody>
      </p:sp>
      <p:pic>
        <p:nvPicPr>
          <p:cNvPr descr="Low angle view of tall buildings" id="387" name="Google Shape;387;p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43" r="42" t="0"/>
          <a:stretch/>
        </p:blipFill>
        <p:spPr>
          <a:xfrm>
            <a:off x="0" y="-1"/>
            <a:ext cx="4076118" cy="6096678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3"/>
          <p:cNvSpPr/>
          <p:nvPr/>
        </p:nvSpPr>
        <p:spPr>
          <a:xfrm>
            <a:off x="3903349" y="5895479"/>
            <a:ext cx="274320" cy="27432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89" name="Google Shape;389;p3"/>
          <p:cNvCxnSpPr/>
          <p:nvPr/>
        </p:nvCxnSpPr>
        <p:spPr>
          <a:xfrm>
            <a:off x="-97971" y="1909602"/>
            <a:ext cx="4160955" cy="4149155"/>
          </a:xfrm>
          <a:prstGeom prst="straightConnector1">
            <a:avLst/>
          </a:prstGeom>
          <a:noFill/>
          <a:ln cap="flat" cmpd="sng" w="508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"/>
          <p:cNvSpPr txBox="1"/>
          <p:nvPr>
            <p:ph type="title"/>
          </p:nvPr>
        </p:nvSpPr>
        <p:spPr>
          <a:xfrm>
            <a:off x="771536" y="842774"/>
            <a:ext cx="93894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venir"/>
              <a:buNone/>
            </a:pPr>
            <a:r>
              <a:rPr lang="en-US"/>
              <a:t>REQUISITOS FUNCIONAIS</a:t>
            </a:r>
            <a:endParaRPr/>
          </a:p>
        </p:txBody>
      </p:sp>
      <p:sp>
        <p:nvSpPr>
          <p:cNvPr id="396" name="Google Shape;396;p5"/>
          <p:cNvSpPr txBox="1"/>
          <p:nvPr>
            <p:ph idx="1" type="body"/>
          </p:nvPr>
        </p:nvSpPr>
        <p:spPr>
          <a:xfrm>
            <a:off x="771525" y="2205375"/>
            <a:ext cx="4729200" cy="3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9397" lvl="0" marL="28575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SzPts val="1250"/>
              <a:buChar char="•"/>
            </a:pPr>
            <a:r>
              <a:rPr b="1" lang="en-US" sz="1250"/>
              <a:t>RF001 - </a:t>
            </a:r>
            <a:r>
              <a:rPr b="1" lang="en-US" sz="1250"/>
              <a:t>Controle Financeiro -&gt; 10 pts</a:t>
            </a:r>
            <a:endParaRPr b="1" sz="1250"/>
          </a:p>
          <a:p>
            <a:pPr indent="-193675" lvl="1" marL="45720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SzPts val="1250"/>
              <a:buChar char="•"/>
            </a:pPr>
            <a:r>
              <a:rPr b="1" lang="en-US" sz="1250"/>
              <a:t>Relatórios Financeiros </a:t>
            </a:r>
            <a:endParaRPr b="1" sz="1250"/>
          </a:p>
          <a:p>
            <a:pPr indent="0" lvl="0" marL="45720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/>
          </a:p>
          <a:p>
            <a:pPr indent="-259397" lvl="0" marL="28575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SzPts val="1250"/>
              <a:buChar char="•"/>
            </a:pPr>
            <a:r>
              <a:rPr b="1" lang="en-US" sz="1250"/>
              <a:t>RF002 - </a:t>
            </a:r>
            <a:r>
              <a:rPr b="1" lang="en-US" sz="1250"/>
              <a:t>Investimentos </a:t>
            </a:r>
            <a:r>
              <a:rPr b="1" lang="en-US" sz="1250"/>
              <a:t>-&gt; 8.5 pts</a:t>
            </a:r>
            <a:endParaRPr b="1" sz="1250"/>
          </a:p>
          <a:p>
            <a:pPr indent="-193675" lvl="1" marL="45720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SzPts val="1250"/>
              <a:buChar char="•"/>
            </a:pPr>
            <a:r>
              <a:rPr b="1" lang="en-US" sz="1250"/>
              <a:t>Simulação de Investimentos </a:t>
            </a:r>
            <a:endParaRPr b="1" sz="1250"/>
          </a:p>
          <a:p>
            <a:pPr indent="0" lvl="0" marL="45720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/>
          </a:p>
          <a:p>
            <a:pPr indent="-259397" lvl="0" marL="28575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SzPts val="1250"/>
              <a:buChar char="•"/>
            </a:pPr>
            <a:r>
              <a:rPr b="1" lang="en-US" sz="1250"/>
              <a:t>RF003 - </a:t>
            </a:r>
            <a:r>
              <a:rPr b="1" lang="en-US" sz="1250"/>
              <a:t>Resolução de Problemas Financeiros </a:t>
            </a:r>
            <a:r>
              <a:rPr b="1" lang="en-US" sz="1250"/>
              <a:t>-&gt; 8 pts</a:t>
            </a:r>
            <a:endParaRPr b="1" sz="1250"/>
          </a:p>
          <a:p>
            <a:pPr indent="-193675" lvl="1" marL="45720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SzPts val="1250"/>
              <a:buChar char="•"/>
            </a:pPr>
            <a:r>
              <a:rPr b="1" lang="en-US" sz="1250"/>
              <a:t> Diagnósticos Financeiros </a:t>
            </a:r>
            <a:endParaRPr b="1" sz="1250"/>
          </a:p>
          <a:p>
            <a:pPr indent="0" lvl="0" marL="45720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/>
          </a:p>
          <a:p>
            <a:pPr indent="-259397" lvl="0" marL="28575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SzPts val="1250"/>
              <a:buChar char="•"/>
            </a:pPr>
            <a:r>
              <a:rPr b="1" lang="en-US" sz="1250"/>
              <a:t>RF004 - </a:t>
            </a:r>
            <a:r>
              <a:rPr b="1" lang="en-US" sz="1250"/>
              <a:t>Cálculos de Juros </a:t>
            </a:r>
            <a:r>
              <a:rPr b="1" lang="en-US" sz="1250"/>
              <a:t> -&gt; 7 pts</a:t>
            </a:r>
            <a:endParaRPr b="1" sz="1250"/>
          </a:p>
          <a:p>
            <a:pPr indent="-193675" lvl="1" marL="45720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SzPts val="1250"/>
              <a:buChar char="•"/>
            </a:pPr>
            <a:r>
              <a:rPr b="1" lang="en-US" sz="1250"/>
              <a:t>Simples e Compostos</a:t>
            </a:r>
            <a:endParaRPr b="1" sz="1250"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/>
          </a:p>
          <a:p>
            <a:pPr indent="-259397" lvl="0" marL="28575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SzPts val="1250"/>
              <a:buChar char="•"/>
            </a:pPr>
            <a:r>
              <a:rPr b="1" lang="en-US" sz="1250"/>
              <a:t>RF005 - Cálculos de Lucros e Prejuízos -&gt; 7 pts</a:t>
            </a:r>
            <a:endParaRPr b="1" sz="1250"/>
          </a:p>
          <a:p>
            <a:pPr indent="-193675" lvl="1" marL="45720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SzPts val="1250"/>
              <a:buChar char="•"/>
            </a:pPr>
            <a:r>
              <a:rPr b="1" lang="en-US" sz="1250"/>
              <a:t>Rentabilidade</a:t>
            </a:r>
            <a:endParaRPr b="1" sz="1250"/>
          </a:p>
        </p:txBody>
      </p:sp>
      <p:sp>
        <p:nvSpPr>
          <p:cNvPr id="397" name="Google Shape;397;p5"/>
          <p:cNvSpPr txBox="1"/>
          <p:nvPr>
            <p:ph idx="2" type="body"/>
          </p:nvPr>
        </p:nvSpPr>
        <p:spPr>
          <a:xfrm>
            <a:off x="5561350" y="2205375"/>
            <a:ext cx="4946700" cy="3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9397" lvl="0" marL="28575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SzPts val="1250"/>
              <a:buChar char="•"/>
            </a:pPr>
            <a:r>
              <a:rPr b="1" lang="en-US" sz="1250"/>
              <a:t>RF005 - </a:t>
            </a:r>
            <a:r>
              <a:rPr b="1" lang="en-US" sz="1250"/>
              <a:t>Cálculos de Porcentagem </a:t>
            </a:r>
            <a:r>
              <a:rPr b="1" lang="en-US" sz="1250"/>
              <a:t>-&gt; 8 pts </a:t>
            </a:r>
            <a:endParaRPr b="1" sz="1250"/>
          </a:p>
          <a:p>
            <a:pPr indent="-193675" lvl="1" marL="45720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SzPts val="1250"/>
              <a:buChar char="•"/>
            </a:pPr>
            <a:r>
              <a:rPr b="1" lang="en-US" sz="1250"/>
              <a:t> Cálculos (Desconto, Acréscimo e Variação) </a:t>
            </a:r>
            <a:endParaRPr b="1" sz="1250"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/>
          </a:p>
          <a:p>
            <a:pPr indent="-259397" lvl="0" marL="28575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SzPts val="1250"/>
              <a:buChar char="•"/>
            </a:pPr>
            <a:r>
              <a:rPr b="1" lang="en-US" sz="1250"/>
              <a:t>RF007 - </a:t>
            </a:r>
            <a:r>
              <a:rPr b="1" lang="en-US" sz="1250"/>
              <a:t>Empréstimos -&gt; 6 pts</a:t>
            </a:r>
            <a:endParaRPr b="1" sz="1250"/>
          </a:p>
          <a:p>
            <a:pPr indent="-193675" lvl="1" marL="45720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SzPts val="1250"/>
              <a:buChar char="•"/>
            </a:pPr>
            <a:r>
              <a:rPr b="1" lang="en-US" sz="1250"/>
              <a:t>Calculo de Parcelas, quando efetuar Empréstimos </a:t>
            </a:r>
            <a:r>
              <a:rPr b="1" lang="en-US" sz="1250"/>
              <a:t>-&gt;</a:t>
            </a:r>
            <a:endParaRPr b="1" sz="1250"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/>
          </a:p>
          <a:p>
            <a:pPr indent="-259397" lvl="0" marL="28575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SzPts val="1250"/>
              <a:buChar char="•"/>
            </a:pPr>
            <a:r>
              <a:rPr b="1" lang="en-US" sz="1250"/>
              <a:t>RF008 - Valor Presente Líquido (VPL)</a:t>
            </a:r>
            <a:r>
              <a:rPr b="1" lang="en-US" sz="1250"/>
              <a:t> </a:t>
            </a:r>
            <a:r>
              <a:rPr b="1" lang="en-US" sz="1250"/>
              <a:t>-&gt; 7 pts</a:t>
            </a:r>
            <a:endParaRPr b="1" sz="1250"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/>
          </a:p>
          <a:p>
            <a:pPr indent="-259397" lvl="0" marL="28575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SzPts val="1250"/>
              <a:buChar char="•"/>
            </a:pPr>
            <a:r>
              <a:rPr b="1" lang="en-US" sz="1250"/>
              <a:t>RF009 - </a:t>
            </a:r>
            <a:r>
              <a:rPr b="1" lang="en-US" sz="1250"/>
              <a:t>Cálculo de Montante </a:t>
            </a:r>
            <a:r>
              <a:rPr b="1" lang="en-US" sz="1250"/>
              <a:t>-&gt; 8 pts</a:t>
            </a:r>
            <a:endParaRPr b="1" sz="1250"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/>
          </a:p>
          <a:p>
            <a:pPr indent="-259397" lvl="0" marL="28575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SzPts val="1250"/>
              <a:buChar char="•"/>
            </a:pPr>
            <a:r>
              <a:rPr b="1" lang="en-US" sz="1250"/>
              <a:t>RF010 - Taxa Interna de Retorno (TIR) -&gt; 6 pts</a:t>
            </a:r>
            <a:endParaRPr b="1" sz="1250"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/>
          </a:p>
        </p:txBody>
      </p:sp>
      <p:sp>
        <p:nvSpPr>
          <p:cNvPr id="398" name="Google Shape;398;p5"/>
          <p:cNvSpPr txBox="1"/>
          <p:nvPr>
            <p:ph idx="12" type="sldNum"/>
          </p:nvPr>
        </p:nvSpPr>
        <p:spPr>
          <a:xfrm>
            <a:off x="11123295" y="635635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"/>
          <p:cNvSpPr txBox="1"/>
          <p:nvPr>
            <p:ph type="title"/>
          </p:nvPr>
        </p:nvSpPr>
        <p:spPr>
          <a:xfrm>
            <a:off x="783311" y="842712"/>
            <a:ext cx="93894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venir"/>
              <a:buNone/>
            </a:pPr>
            <a:r>
              <a:rPr lang="en-US"/>
              <a:t>REQUISITOS NÃO FUNCIONAIS</a:t>
            </a:r>
            <a:endParaRPr/>
          </a:p>
        </p:txBody>
      </p:sp>
      <p:sp>
        <p:nvSpPr>
          <p:cNvPr id="405" name="Google Shape;405;p4"/>
          <p:cNvSpPr txBox="1"/>
          <p:nvPr>
            <p:ph idx="1" type="body"/>
          </p:nvPr>
        </p:nvSpPr>
        <p:spPr>
          <a:xfrm>
            <a:off x="1250700" y="2205300"/>
            <a:ext cx="3594600" cy="3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6065" lvl="0" marL="285750" rtl="0" algn="l">
              <a:lnSpc>
                <a:spcPct val="9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5"/>
              <a:buFont typeface="Arial"/>
              <a:buChar char="•"/>
            </a:pPr>
            <a:r>
              <a:rPr b="1" lang="en-US" sz="1355"/>
              <a:t>RNF001 - </a:t>
            </a:r>
            <a:r>
              <a:rPr b="1" lang="en-US" sz="1355"/>
              <a:t>Desempenho</a:t>
            </a:r>
            <a:r>
              <a:rPr lang="en-US" sz="1355"/>
              <a:t> -&gt; 4 </a:t>
            </a:r>
            <a:r>
              <a:rPr b="1" lang="en-US" sz="1250"/>
              <a:t>pts</a:t>
            </a:r>
            <a:endParaRPr sz="1355"/>
          </a:p>
          <a:p>
            <a:pPr indent="-200342" lvl="1" marL="457200" rtl="0" algn="l">
              <a:lnSpc>
                <a:spcPct val="9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5"/>
              <a:buFont typeface="Arial"/>
              <a:buChar char="•"/>
            </a:pPr>
            <a:r>
              <a:rPr lang="en-US" sz="1355"/>
              <a:t>Tempo de Resposta Rápido </a:t>
            </a:r>
            <a:endParaRPr sz="1355"/>
          </a:p>
          <a:p>
            <a:pPr indent="-200342" lvl="1" marL="457200" rtl="0" algn="l">
              <a:lnSpc>
                <a:spcPct val="9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5"/>
              <a:buFont typeface="Arial"/>
              <a:buChar char="•"/>
            </a:pPr>
            <a:r>
              <a:rPr lang="en-US" sz="1355"/>
              <a:t>Cálculos financeiros complexos / juros e análise </a:t>
            </a:r>
            <a:endParaRPr sz="1355"/>
          </a:p>
          <a:p>
            <a:pPr indent="-266065" lvl="0" marL="285750" rtl="0" algn="l">
              <a:lnSpc>
                <a:spcPct val="91111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55"/>
              <a:buFont typeface="Arial"/>
              <a:buChar char="•"/>
            </a:pPr>
            <a:r>
              <a:rPr b="1" lang="en-US" sz="1355"/>
              <a:t>RNF002 - </a:t>
            </a:r>
            <a:r>
              <a:rPr b="1" lang="en-US" sz="1355"/>
              <a:t>Precisão</a:t>
            </a:r>
            <a:r>
              <a:rPr lang="en-US" sz="1355"/>
              <a:t> </a:t>
            </a:r>
            <a:r>
              <a:rPr lang="en-US" sz="1355"/>
              <a:t>-&gt; 10 </a:t>
            </a:r>
            <a:r>
              <a:rPr b="1" lang="en-US" sz="1250"/>
              <a:t>pts</a:t>
            </a:r>
            <a:endParaRPr sz="1355"/>
          </a:p>
          <a:p>
            <a:pPr indent="-200342" lvl="1" marL="457200" rtl="0" algn="l">
              <a:lnSpc>
                <a:spcPct val="91111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55"/>
              <a:buFont typeface="Arial"/>
              <a:buChar char="•"/>
            </a:pPr>
            <a:r>
              <a:rPr lang="en-US" sz="1355"/>
              <a:t>Cálculos Financeiros Exatos (Precisão + Confiança)</a:t>
            </a:r>
            <a:endParaRPr sz="1355"/>
          </a:p>
          <a:p>
            <a:pPr indent="-266065" lvl="0" marL="285750" rtl="0" algn="l">
              <a:lnSpc>
                <a:spcPct val="91111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55"/>
              <a:buFont typeface="Arial"/>
              <a:buChar char="•"/>
            </a:pPr>
            <a:r>
              <a:rPr b="1" lang="en-US" sz="1355"/>
              <a:t>RNF003 - </a:t>
            </a:r>
            <a:r>
              <a:rPr b="1" lang="en-US" sz="1355"/>
              <a:t>Usabilidade </a:t>
            </a:r>
            <a:r>
              <a:rPr lang="en-US" sz="1355"/>
              <a:t>-&gt; 6 </a:t>
            </a:r>
            <a:r>
              <a:rPr b="1" lang="en-US" sz="1250"/>
              <a:t>pts</a:t>
            </a:r>
            <a:endParaRPr sz="1355"/>
          </a:p>
          <a:p>
            <a:pPr indent="-200342" lvl="1" marL="457200" rtl="0" algn="l">
              <a:lnSpc>
                <a:spcPct val="91111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55"/>
              <a:buFont typeface="Arial"/>
              <a:buChar char="•"/>
            </a:pPr>
            <a:r>
              <a:rPr lang="en-US" sz="1355"/>
              <a:t>Interface Intuitiva</a:t>
            </a:r>
            <a:endParaRPr sz="1355"/>
          </a:p>
          <a:p>
            <a:pPr indent="-200342" lvl="2" marL="914400" rtl="0" algn="l">
              <a:lnSpc>
                <a:spcPct val="91111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55"/>
              <a:buFont typeface="Arial"/>
              <a:buChar char="•"/>
            </a:pPr>
            <a:r>
              <a:rPr lang="en-US" sz="1355"/>
              <a:t>Interface fácil de usar e de livre acesso, (descreve o resumo da fórmula para melhor entendimento do cliente)</a:t>
            </a:r>
            <a:endParaRPr sz="1355"/>
          </a:p>
        </p:txBody>
      </p:sp>
      <p:sp>
        <p:nvSpPr>
          <p:cNvPr id="406" name="Google Shape;406;p4"/>
          <p:cNvSpPr txBox="1"/>
          <p:nvPr>
            <p:ph idx="12" type="sldNum"/>
          </p:nvPr>
        </p:nvSpPr>
        <p:spPr>
          <a:xfrm>
            <a:off x="11123295" y="635635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7" name="Google Shape;407;p4"/>
          <p:cNvSpPr txBox="1"/>
          <p:nvPr/>
        </p:nvSpPr>
        <p:spPr>
          <a:xfrm>
            <a:off x="6794475" y="2205300"/>
            <a:ext cx="3446400" cy="30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65747" lvl="0" marL="285750" rtl="0" algn="l">
              <a:lnSpc>
                <a:spcPct val="91111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venir"/>
              <a:buChar char="•"/>
            </a:pPr>
            <a:r>
              <a:rPr b="1" lang="en-US" sz="135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RNF004 - Segurança </a:t>
            </a:r>
            <a:r>
              <a:rPr lang="en-US" sz="1355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-&gt; 9 </a:t>
            </a:r>
            <a:r>
              <a:rPr b="1" lang="en-US" sz="125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pts</a:t>
            </a:r>
            <a:endParaRPr b="1" sz="135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00025" lvl="1" marL="457200" rtl="0" algn="l">
              <a:lnSpc>
                <a:spcPct val="91111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venir"/>
              <a:buChar char="•"/>
            </a:pPr>
            <a:r>
              <a:rPr lang="en-US" sz="135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Sistema robusto contra ameaças invasivas e perigosas ao próprio sistema </a:t>
            </a:r>
            <a:endParaRPr sz="135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65747" lvl="0" marL="285750" rtl="0" algn="l">
              <a:lnSpc>
                <a:spcPct val="91111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venir"/>
              <a:buChar char="•"/>
            </a:pPr>
            <a:r>
              <a:rPr b="1" lang="en-US" sz="135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RNF005 - Confiabilidade </a:t>
            </a:r>
            <a:r>
              <a:rPr lang="en-US" sz="1355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-&gt; 7 </a:t>
            </a:r>
            <a:r>
              <a:rPr b="1" lang="en-US" sz="125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pts</a:t>
            </a:r>
            <a:endParaRPr sz="135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00025" lvl="1" marL="457200" rtl="0" algn="l">
              <a:lnSpc>
                <a:spcPct val="91111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venir"/>
              <a:buChar char="•"/>
            </a:pPr>
            <a:r>
              <a:rPr lang="en-US" sz="135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Disponibilidade de alto acesso Sistema de recuperação de erros </a:t>
            </a:r>
            <a:endParaRPr sz="135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65747" lvl="0" marL="285750" rtl="0" algn="l">
              <a:lnSpc>
                <a:spcPct val="91111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venir"/>
              <a:buChar char="•"/>
            </a:pPr>
            <a:r>
              <a:rPr b="1" lang="en-US" sz="135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RNF006 - Arquitetura </a:t>
            </a:r>
            <a:r>
              <a:rPr lang="en-US" sz="1355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-&gt; 9 </a:t>
            </a:r>
            <a:r>
              <a:rPr b="1" lang="en-US" sz="125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pts</a:t>
            </a:r>
            <a:endParaRPr sz="135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00025" lvl="1" marL="457200" rtl="0" algn="l">
              <a:lnSpc>
                <a:spcPct val="91111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venir"/>
              <a:buChar char="•"/>
            </a:pPr>
            <a:r>
              <a:rPr lang="en-US" sz="135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Código bem estruturad</a:t>
            </a:r>
            <a:r>
              <a:rPr lang="en-US" sz="135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</a:t>
            </a:r>
            <a:r>
              <a:rPr lang="en-US" sz="135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, organizado em classes, funções e devidos grupos </a:t>
            </a:r>
            <a:endParaRPr sz="135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8"/>
          <p:cNvSpPr txBox="1"/>
          <p:nvPr>
            <p:ph type="ctrTitle"/>
          </p:nvPr>
        </p:nvSpPr>
        <p:spPr>
          <a:xfrm>
            <a:off x="4974771" y="576943"/>
            <a:ext cx="6449786" cy="27855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venir"/>
              <a:buNone/>
            </a:pPr>
            <a:r>
              <a:rPr lang="en-US"/>
              <a:t>INTERFACES</a:t>
            </a:r>
            <a:endParaRPr/>
          </a:p>
        </p:txBody>
      </p:sp>
      <p:sp>
        <p:nvSpPr>
          <p:cNvPr id="414" name="Google Shape;414;p8"/>
          <p:cNvSpPr txBox="1"/>
          <p:nvPr>
            <p:ph idx="12" type="sldNum"/>
          </p:nvPr>
        </p:nvSpPr>
        <p:spPr>
          <a:xfrm>
            <a:off x="11123295" y="6352847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9"/>
          <p:cNvSpPr txBox="1"/>
          <p:nvPr>
            <p:ph type="title"/>
          </p:nvPr>
        </p:nvSpPr>
        <p:spPr>
          <a:xfrm>
            <a:off x="762000" y="896112"/>
            <a:ext cx="10668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venir"/>
              <a:buNone/>
            </a:pPr>
            <a:r>
              <a:rPr lang="en-US"/>
              <a:t>INTERFACES</a:t>
            </a:r>
            <a:endParaRPr/>
          </a:p>
        </p:txBody>
      </p:sp>
      <p:sp>
        <p:nvSpPr>
          <p:cNvPr id="421" name="Google Shape;421;p9"/>
          <p:cNvSpPr txBox="1"/>
          <p:nvPr>
            <p:ph idx="12" type="sldNum"/>
          </p:nvPr>
        </p:nvSpPr>
        <p:spPr>
          <a:xfrm>
            <a:off x="10968175" y="635635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2" name="Google Shape;422;p9"/>
          <p:cNvSpPr txBox="1"/>
          <p:nvPr/>
        </p:nvSpPr>
        <p:spPr>
          <a:xfrm>
            <a:off x="762000" y="2386275"/>
            <a:ext cx="10547700" cy="9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3"/>
              </a:rPr>
              <a:t>https://www.figma.com/design/toNRRw4y5cZ4mpsFYQsFzm/Sistema-de-financias?node-id=26-2&amp;t=N2SVIJcqTWxdeiBd-0</a:t>
            </a:r>
            <a:endParaRPr sz="2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Custom 74">
      <a:dk1>
        <a:srgbClr val="000000"/>
      </a:dk1>
      <a:lt1>
        <a:srgbClr val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2023-12-19T13:11:42Z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