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handoutMaster" Target="handoutMasters/handoutMaster1.xml"/>
<Relationship Id="rId7" Type="http://schemas.openxmlformats.org/officeDocument/2006/relationships/theme" Target="theme/theme1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commentAuthors" Target="commentAuthors.xml"/>
<Relationship Id="rId9" Type="http://schemas.openxmlformats.org/officeDocument/2006/relationships/slide" Target="slides/slide1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75756"/>
                </a:solidFill>
                <a:latin typeface="+mj-lt"/>
              </a:rPr>
              <a:t>Evolution of the penguin's weight</a:t>
            </a:r>
            <a:endParaRPr lang="fr-FR" sz="3600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solidFill>
                  <a:srgbClr val="575756"/>
                </a:solidFill>
                <a:latin typeface="+mj-lt"/>
              </a:rPr>
              <a:t>Contact me!</a:t>
            </a:r>
            <a:endParaRPr lang="fr-FR" sz="3600" b="1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tx1"/>
                </a:solidFill>
                <a:latin typeface="+mj-lt"/>
              </a:rPr>
              <a:t>THIS PRESENTATION HAS GIVEN YOU IDEAS, DESIRES...?</a:t>
            </a:r>
            <a:endParaRPr lang="fr-FR" sz="4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CC60EA1A-A2D0-4F79-BCA8-EBC8F9EBD3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Clickable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summary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3F2462-26C6-4F8B-8F6C-1C752F6D86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STUDY BY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1057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Technical</a:t>
            </a:r>
            <a:r>
              <a:rPr lang="fr-FR" sz="2400" dirty="0"/>
              <a:t> </a:t>
            </a:r>
            <a:r>
              <a:rPr lang="fr-FR" sz="2400" dirty="0" err="1"/>
              <a:t>skills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Manage, cleanse and format data in a sustainable manner for analysis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Search the data in a punctual way to find patterns, models,...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Analyze and build data exploitation models with R (machine learning)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Visualize data for exploitation / creation of punctual or automatic reports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 err="1"/>
              <a:t>Experiences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Research in Ecology (7 years): Influence of the anthropized environment on animal populations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Teaching in documentary research, ecology and biostatistics from bachelor's to master's level (5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Data analysis (3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Course: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Degree course in agricultural engineering, </a:t>
            </a:r>
            <a:r>
              <a:rPr lang="en-US" sz="1800" dirty="0" err="1"/>
              <a:t>specialising</a:t>
            </a:r>
            <a:r>
              <a:rPr lang="en-US" sz="1800" dirty="0"/>
              <a:t> in ecological research.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Thesis in Evolutionary Biology and Ecology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2400" dirty="0"/>
              <a:t>Status: Looking for contracts and/or missions from December onwards</a:t>
            </a:r>
            <a:endParaRPr lang="fr-FR" sz="2400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E05F715F-41CE-4363-9A8A-E629E466A6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slide" Target="slide3.xml"/>
<Relationship Id="rId3" Type="http://schemas.openxmlformats.org/officeDocument/2006/relationships/slide" Target="slide4.xml"/>
<Relationship Id="rId4" Type="http://schemas.openxmlformats.org/officeDocument/2006/relationships/slide" Target="slide5.xml"/>
<Relationship Id="rId5" Type="http://schemas.openxmlformats.org/officeDocument/2006/relationships/slide" Target="slide6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slide" Target="slide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file9b42c6a2c32.png"/>
<Relationship Id="rId3" Type="http://schemas.openxmlformats.org/officeDocument/2006/relationships/slide" Target="slide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Relationship Id="rId2" Type="http://schemas.openxmlformats.org/officeDocument/2006/relationships/image" Target="../media/file9b42a6c27b5.png"/>
<Relationship Id="rId3" Type="http://schemas.openxmlformats.org/officeDocument/2006/relationships/image" Target="../media/file9b415ae4e5d.png"/>
<Relationship Id="rId4" Type="http://schemas.openxmlformats.org/officeDocument/2006/relationships/slide" Target="slide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5.xml"/>
<Relationship Id="rId2" Type="http://schemas.openxmlformats.org/officeDocument/2006/relationships/slide" Target="slide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-0.993421052631561 308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Espace réservé du tableau 4"/>
          <p:cNvGraphicFramePr>
            <a:graphicFrameLocks noGrp="1"/>
          </p:cNvGraphicFramePr>
          <p:nvPr>
            <p:ph type="tbl" sz="quarter" idx="10"/>
          </p:nvPr>
        </p:nvGraphicFramePr>
        <p:xfrm rot="-0">
          <a:off x="8509000" y="5264106"/>
          <a:ext cx="3225800" cy="39703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12900"/>
                <a:gridCol w="1612900"/>
              </a:tblGrid>
              <a:tr h="397032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397032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</p:spPr>
        <p:txBody>
          <a:bodyPr/>
          <a:lstStyle/>
          <a:p>
            <a:r>
              <a:rPr/>
              <a:t>Penguin identification number :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Espace réservé du texte 9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</p:spPr>
        <p:txBody>
          <a:bodyPr/>
          <a:lstStyle/>
          <a:p>
            <a:r>
              <a:rPr/>
              <a:t>Information about Marie Vaugoyeau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texte 11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</p:spPr>
        <p:txBody>
          <a:bodyPr/>
          <a:lstStyle/>
          <a:p>
            <a:r>
              <a:rPr/>
              <a:t>Graphique Life Cycle Saving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Espace réservé du texte 13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</p:spPr>
        <p:txBody>
          <a:bodyPr/>
          <a:lstStyle/>
          <a:p>
            <a:r>
              <a:rPr/>
              <a:t>Graph associated with the penguin -0.993421052631561 308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texte 15">
            <a:hlinkClick xmlns:a="http://schemas.openxmlformats.org/drawingml/2006/main" xmlns:r="http://schemas.openxmlformats.org/officeDocument/2006/relationships" r:id="rId5" action="ppaction://hlinksldjump"/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</p:spPr>
        <p:txBody>
          <a:bodyPr/>
          <a:lstStyle/>
          <a:p>
            <a:r>
              <a:rPr/>
              <a:t>Contact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Graph LCS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5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</p:spPr>
        <p:txBody>
          <a:bodyPr/>
          <a:lstStyle/>
          <a:p>
            <a:r>
              <a:rPr/>
              <a:t>Penguin graph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Espace réservé du contenu 3" descr=""/>
          <p:cNvPicPr>
            <a:picLocks noGrp="1"/>
          </p:cNvPicPr>
          <p:nvPr>
            <p:ph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63650" cy="11572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8"/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r>
              <a:rPr/>
              <a:t>2000 A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Espace réservé du contenu 6" descr=""/>
          <p:cNvPicPr>
            <a:picLocks noGrp="1"/>
          </p:cNvPicPr>
          <p:nvPr>
            <p:ph sz="quarter" idx="11"/>
          </p:nvPr>
        </p:nvPicPr>
        <p:blipFill>
          <a:blip cstate="print" r:embed="rId3"/>
          <a:stretch>
            <a:fillRect/>
          </a:stretch>
        </p:blipFill>
        <p:spPr>
          <a:xfrm>
            <a:off x="362791" y="1617785"/>
            <a:ext cx="10146318" cy="483540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contenu 5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183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162</cp:revision>
  <dcterms:created xsi:type="dcterms:W3CDTF">2019-05-02T13:13:27Z</dcterms:created>
  <dcterms:modified xsi:type="dcterms:W3CDTF">2021-03-09T10:43:31Z</dcterms:modified>
</cp:coreProperties>
</file>