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handoutMaster" Target="handoutMasters/handoutMaster1.xml"/>
<Relationship Id="rId7" Type="http://schemas.openxmlformats.org/officeDocument/2006/relationships/theme" Target="theme/theme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commentAuthors" Target="commentAuthors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Contactez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slide" Target="slide3.xml"/>
<Relationship Id="rId3" Type="http://schemas.openxmlformats.org/officeDocument/2006/relationships/slide" Target="slide4.xml"/>
<Relationship Id="rId4" Type="http://schemas.openxmlformats.org/officeDocument/2006/relationships/slide" Target="slide5.xml"/>
<Relationship Id="rId5" Type="http://schemas.openxmlformats.org/officeDocument/2006/relationships/slide" Target="slide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slide" Target="slide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file42c3a92d45.png"/>
<Relationship Id="rId3" Type="http://schemas.openxmlformats.org/officeDocument/2006/relationships/slide" Target="slide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file42c30fe781e.png"/>
<Relationship Id="rId3" Type="http://schemas.openxmlformats.org/officeDocument/2006/relationships/image" Target="../media/file42c352339d9.png"/>
<Relationship Id="rId4" Type="http://schemas.openxmlformats.org/officeDocument/2006/relationships/slide" Target="slide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5.xml"/>
<Relationship Id="rId2" Type="http://schemas.openxmlformats.org/officeDocument/2006/relationships/slide" Target="slide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-0.993421052631561 422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B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Numéro d'identification du pingouin :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Informations sur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Graphique associé au pingouin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Informations pour me contacter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Graphique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Graphique du pingouin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 descr="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B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 descr="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157</cp:revision>
  <dcterms:created xsi:type="dcterms:W3CDTF">2019-05-02T13:13:27Z</dcterms:created>
  <dcterms:modified xsi:type="dcterms:W3CDTF">2021-03-09T10:42:43Z</dcterms:modified>
</cp:coreProperties>
</file>