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handoutMasterIdLst>
    <p:handoutMasterId r:id="rId3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 SIMONNEAU" initials="LS" lastIdx="0" clrIdx="0">
    <p:extLst>
      <p:ext uri="{19B8F6BF-5375-455C-9EA6-DF929625EA0E}">
        <p15:presenceInfo xmlns:p15="http://schemas.microsoft.com/office/powerpoint/2012/main" userId="S-1-12-1-3673108276-1116904261-3965764265-17919077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A4A"/>
    <a:srgbClr val="575756"/>
    <a:srgbClr val="09D8BA"/>
    <a:srgbClr val="F9F9F9"/>
    <a:srgbClr val="BFBFBF"/>
    <a:srgbClr val="09DCBD"/>
    <a:srgbClr val="F7F7F7"/>
    <a:srgbClr val="00B498"/>
    <a:srgbClr val="F49E64"/>
    <a:srgbClr val="FAD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66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ableStyles" Target="tableStyles.xml"/>
<Relationship Id="rId3" Type="http://schemas.openxmlformats.org/officeDocument/2006/relationships/handoutMaster" Target="handoutMasters/handoutMaster1.xml"/>
<Relationship Id="rId7" Type="http://schemas.openxmlformats.org/officeDocument/2006/relationships/theme" Target="theme/theme1.xml"/>
<Relationship Id="rId2" Type="http://schemas.openxmlformats.org/officeDocument/2006/relationships/notesMaster" Target="notesMasters/notesMaster1.xml"/>
<Relationship Id="rId1" Type="http://schemas.openxmlformats.org/officeDocument/2006/relationships/slideMaster" Target="slideMasters/slideMaster1.xml"/>
<Relationship Id="rId6" Type="http://schemas.openxmlformats.org/officeDocument/2006/relationships/viewProps" Target="viewProps.xml"/>
<Relationship Id="rId5" Type="http://schemas.openxmlformats.org/officeDocument/2006/relationships/presProps" Target="presProps.xml"/>
<Relationship Id="rId4" Type="http://schemas.openxmlformats.org/officeDocument/2006/relationships/commentAuthors" Target="commentAuthors.xml"/>
<Relationship Id="rId9" Type="http://schemas.openxmlformats.org/officeDocument/2006/relationships/slide" Target="slides/slide1.xml"/>
<Relationship Id="rId10" Type="http://schemas.openxmlformats.org/officeDocument/2006/relationships/slide" Target="slides/slide2.xml"/>
<Relationship Id="rId11" Type="http://schemas.openxmlformats.org/officeDocument/2006/relationships/slide" Target="slides/slide3.xml"/>
<Relationship Id="rId12" Type="http://schemas.openxmlformats.org/officeDocument/2006/relationships/slide" Target="slides/slide4.xml"/>
<Relationship Id="rId13" Type="http://schemas.openxmlformats.org/officeDocument/2006/relationships/slide" Target="slides/slide5.xml"/>
<Relationship Id="rId14" Type="http://schemas.openxmlformats.org/officeDocument/2006/relationships/slide" Target="slides/slide6.xml"/>
</Relationships>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61BBDCE-D09C-47CA-85B1-E81E0ACEF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001DE9-214E-4804-88F4-B1A9E8FE5A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9A1BA-3B71-4204-B564-DAF178BB8FA2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EBF9D1-1649-4442-8851-0360E6FF63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B9EF17-79A3-4830-892E-16351551F8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D7AC3-6FB6-43DD-A834-229788485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1248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539D4-D68A-4633-AE87-63C75E253848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4B72D-8FA7-4F6F-B07E-2F4C63022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25193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svg"/><Relationship Id="rId2" Type="http://schemas.openxmlformats.org/officeDocument/2006/relationships/hyperlink" Target="mailto:marie.vaugoyeau@gmail.com?subject=contact%20article%20off%20pingoui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twitter.com/MVaugoyeau" TargetMode="External"/><Relationship Id="rId4" Type="http://schemas.openxmlformats.org/officeDocument/2006/relationships/hyperlink" Target="https://www.linkedin.com/in/marie-vaugoyeau-72ab64153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800" spc="200" baseline="0"/>
            </a:lvl1pPr>
          </a:lstStyle>
          <a:p>
            <a:r>
              <a:rPr lang="fr-FR" dirty="0"/>
              <a:t>Identité du pingouin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C02BAED-A467-4055-BAE5-A8AB88182605}"/>
              </a:ext>
            </a:extLst>
          </p:cNvPr>
          <p:cNvSpPr txBox="1"/>
          <p:nvPr userDrawn="1"/>
        </p:nvSpPr>
        <p:spPr>
          <a:xfrm>
            <a:off x="765908" y="1532672"/>
            <a:ext cx="10363200" cy="646331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75756"/>
                </a:solidFill>
                <a:latin typeface="+mj-lt"/>
              </a:rPr>
              <a:t>Evolution of the penguin's weight</a:t>
            </a:r>
            <a:endParaRPr lang="fr-FR" sz="3600" dirty="0">
              <a:solidFill>
                <a:srgbClr val="575756"/>
              </a:solidFill>
              <a:latin typeface="+mj-lt"/>
            </a:endParaRPr>
          </a:p>
        </p:txBody>
      </p:sp>
      <p:sp>
        <p:nvSpPr>
          <p:cNvPr id="5" name="Espace réservé du tableau 4">
            <a:extLst>
              <a:ext uri="{FF2B5EF4-FFF2-40B4-BE49-F238E27FC236}">
                <a16:creationId xmlns:a16="http://schemas.microsoft.com/office/drawing/2014/main" id="{23E1F9F0-2766-46FE-BB90-678439DA78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509000" y="5264106"/>
            <a:ext cx="3225800" cy="397032"/>
          </a:xfrm>
        </p:spPr>
        <p:txBody>
          <a:bodyPr>
            <a:spAutoFit/>
          </a:bodyPr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27478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897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2220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8602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840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565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hlinkClick r:id="rId2"/>
            <a:extLst>
              <a:ext uri="{FF2B5EF4-FFF2-40B4-BE49-F238E27FC236}">
                <a16:creationId xmlns:a16="http://schemas.microsoft.com/office/drawing/2014/main" id="{D307DF60-2929-46DA-AEC5-53FEB2A3912E}"/>
              </a:ext>
            </a:extLst>
          </p:cNvPr>
          <p:cNvSpPr txBox="1"/>
          <p:nvPr userDrawn="1"/>
        </p:nvSpPr>
        <p:spPr>
          <a:xfrm>
            <a:off x="3481387" y="4720810"/>
            <a:ext cx="522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fr-FR" sz="2800" dirty="0">
                <a:solidFill>
                  <a:srgbClr val="575756"/>
                </a:solidFill>
                <a:latin typeface="+mn-lt"/>
              </a:rPr>
              <a:t>Marie.vaugoyeau@gmail.com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618A800-8227-44A9-A328-0BAB2E45C1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47734" r="37605" b="37751"/>
          <a:stretch/>
        </p:blipFill>
        <p:spPr>
          <a:xfrm>
            <a:off x="5316488" y="3892986"/>
            <a:ext cx="1559024" cy="656711"/>
          </a:xfrm>
          <a:prstGeom prst="rect">
            <a:avLst/>
          </a:prstGeom>
        </p:spPr>
      </p:pic>
      <p:sp>
        <p:nvSpPr>
          <p:cNvPr id="23" name="Rectangle 22">
            <a:hlinkClick r:id="rId4"/>
            <a:extLst>
              <a:ext uri="{FF2B5EF4-FFF2-40B4-BE49-F238E27FC236}">
                <a16:creationId xmlns:a16="http://schemas.microsoft.com/office/drawing/2014/main" id="{CFB57F8D-D8F5-419D-9528-5F83B0EB2DA1}"/>
              </a:ext>
            </a:extLst>
          </p:cNvPr>
          <p:cNvSpPr/>
          <p:nvPr userDrawn="1"/>
        </p:nvSpPr>
        <p:spPr>
          <a:xfrm>
            <a:off x="5402289" y="3928981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hlinkClick r:id="rId5"/>
            <a:extLst>
              <a:ext uri="{FF2B5EF4-FFF2-40B4-BE49-F238E27FC236}">
                <a16:creationId xmlns:a16="http://schemas.microsoft.com/office/drawing/2014/main" id="{451967A5-C4F3-48D5-B5E4-B3D8F120F5C6}"/>
              </a:ext>
            </a:extLst>
          </p:cNvPr>
          <p:cNvSpPr/>
          <p:nvPr userDrawn="1"/>
        </p:nvSpPr>
        <p:spPr>
          <a:xfrm>
            <a:off x="6322196" y="3995515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8F52581-04CF-48AE-B873-71AD55747AF2}"/>
              </a:ext>
            </a:extLst>
          </p:cNvPr>
          <p:cNvSpPr txBox="1"/>
          <p:nvPr userDrawn="1"/>
        </p:nvSpPr>
        <p:spPr>
          <a:xfrm>
            <a:off x="0" y="25758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>
                <a:solidFill>
                  <a:srgbClr val="575756"/>
                </a:solidFill>
                <a:latin typeface="+mj-lt"/>
              </a:rPr>
              <a:t>Contact me!</a:t>
            </a:r>
            <a:endParaRPr lang="fr-FR" sz="3600" b="1" dirty="0">
              <a:solidFill>
                <a:srgbClr val="575756"/>
              </a:solidFill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869863-16ED-4786-A44F-BF66D2713C04}"/>
              </a:ext>
            </a:extLst>
          </p:cNvPr>
          <p:cNvSpPr txBox="1"/>
          <p:nvPr userDrawn="1"/>
        </p:nvSpPr>
        <p:spPr>
          <a:xfrm>
            <a:off x="809898" y="613956"/>
            <a:ext cx="9784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chemeClr val="tx1"/>
                </a:solidFill>
                <a:latin typeface="+mj-lt"/>
              </a:rPr>
              <a:t>THIS PRESENTATION HAS GIVEN YOU IDEAS, DESIRES...?</a:t>
            </a:r>
            <a:endParaRPr lang="fr-FR" sz="40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Graphique 7" descr="Flèche : demi-tour horizontal">
            <a:extLst>
              <a:ext uri="{FF2B5EF4-FFF2-40B4-BE49-F238E27FC236}">
                <a16:creationId xmlns:a16="http://schemas.microsoft.com/office/drawing/2014/main" id="{2FD2357B-7145-4C0F-B0DC-3303653F0F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CC60EA1A-A2D0-4F79-BCA8-EBC8F9EBD3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8807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5787AAB-2FF8-47FD-BF40-FBDD0B2666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53601"/>
            <a:ext cx="10515600" cy="4714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41E2E52-FBFF-43C0-A45F-61BDF675F5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25101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7DEB795-27EC-46A8-9AAA-3D21B65C53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993425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C4918537-28CC-4B10-B852-FFC157305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56174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4C9DA29E-3F61-4566-B9CD-236AED7BFD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130074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5095EDC2-3758-4763-89DA-C36B6BDC24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69363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5E8607E8-EE12-4B39-A33E-52C0797B54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5257202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D925240B-F548-429D-84F8-DC50300456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5820766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00AB0-611B-440A-8EF8-1D910FF55B36}"/>
              </a:ext>
            </a:extLst>
          </p:cNvPr>
          <p:cNvSpPr/>
          <p:nvPr userDrawn="1"/>
        </p:nvSpPr>
        <p:spPr>
          <a:xfrm>
            <a:off x="220192" y="74235"/>
            <a:ext cx="7750854" cy="687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Clickable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summary</a:t>
            </a:r>
            <a:endParaRPr lang="fr-FR" sz="36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742EBF4-B633-45C6-98D8-9D3F1E5C4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274" y="979458"/>
            <a:ext cx="9720640" cy="468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fr-FR" dirty="0"/>
              <a:t>Identité du pingouin</a:t>
            </a:r>
          </a:p>
        </p:txBody>
      </p:sp>
    </p:spTree>
    <p:extLst>
      <p:ext uri="{BB962C8B-B14F-4D97-AF65-F5344CB8AC3E}">
        <p14:creationId xmlns:p14="http://schemas.microsoft.com/office/powerpoint/2010/main" val="306016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Flèche : demi-tour horizontal">
            <a:extLst>
              <a:ext uri="{FF2B5EF4-FFF2-40B4-BE49-F238E27FC236}">
                <a16:creationId xmlns:a16="http://schemas.microsoft.com/office/drawing/2014/main" id="{63F9B220-DD5A-44D2-9D10-95D090910B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2" name="Title 1" descr="titre"/>
          <p:cNvSpPr>
            <a:spLocks noGrp="1"/>
          </p:cNvSpPr>
          <p:nvPr>
            <p:ph type="title"/>
          </p:nvPr>
        </p:nvSpPr>
        <p:spPr>
          <a:xfrm>
            <a:off x="1263159" y="9624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12ECEEE-C577-44CA-8CCD-A11043B6DE1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2791" y="1617785"/>
            <a:ext cx="10146318" cy="48354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67CAFF-4237-4C74-BB8B-E7B7FE7DC7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5BE7F7-66D3-4707-BB6E-33A36E0EB35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0"/>
            <a:ext cx="1263650" cy="11572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008C411-FE6F-4A5B-8291-3D374A3E16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0" y="1157288"/>
            <a:ext cx="1263650" cy="460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057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4" name="Graphique 3" descr="Flèche : demi-tour horizontal">
            <a:extLst>
              <a:ext uri="{FF2B5EF4-FFF2-40B4-BE49-F238E27FC236}">
                <a16:creationId xmlns:a16="http://schemas.microsoft.com/office/drawing/2014/main" id="{1184D9B8-F03E-4F47-84D3-F94F7B21FA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53F2462-26C6-4F8B-8F6C-1C752F6D86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538851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324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Ma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5E0FE62-7BFE-4D1A-89D3-B2883CD191D7}"/>
              </a:ext>
            </a:extLst>
          </p:cNvPr>
          <p:cNvSpPr txBox="1"/>
          <p:nvPr userDrawn="1"/>
        </p:nvSpPr>
        <p:spPr>
          <a:xfrm>
            <a:off x="771577" y="736447"/>
            <a:ext cx="1000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3600" dirty="0">
                <a:latin typeface="+mj-lt"/>
              </a:rPr>
              <a:t>STUDY BY MARIE VAUGOYEAU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201B88-8241-4F0B-AAEE-E63FC911999C}"/>
              </a:ext>
            </a:extLst>
          </p:cNvPr>
          <p:cNvSpPr txBox="1"/>
          <p:nvPr userDrawn="1"/>
        </p:nvSpPr>
        <p:spPr>
          <a:xfrm>
            <a:off x="771577" y="1619793"/>
            <a:ext cx="110576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Technical</a:t>
            </a:r>
            <a:r>
              <a:rPr lang="fr-FR" sz="2400" dirty="0"/>
              <a:t> </a:t>
            </a:r>
            <a:r>
              <a:rPr lang="fr-FR" sz="2400" dirty="0" err="1"/>
              <a:t>skills</a:t>
            </a:r>
            <a:r>
              <a:rPr lang="fr-FR" sz="2400" dirty="0"/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Manage, cleanse and format data in a sustainable manner for analysis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Search the data in a punctual way to find patterns, models,...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Analyze and build data exploitation models with R (machine learning)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Visualize data for exploitation / creation of punctual or automatic reports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 err="1"/>
              <a:t>Experiences</a:t>
            </a:r>
            <a:r>
              <a:rPr lang="fr-FR" sz="2400" dirty="0"/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Research in Ecology (7 years): Influence of the anthropized environment on animal populations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Teaching in documentary research, ecology and biostatistics from bachelor's to master's level (5 years)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Data analysis (3 years)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/>
              <a:t>Course: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Degree course in agricultural engineering, </a:t>
            </a:r>
            <a:r>
              <a:rPr lang="en-US" sz="1800" dirty="0" err="1"/>
              <a:t>specialising</a:t>
            </a:r>
            <a:r>
              <a:rPr lang="en-US" sz="1800" dirty="0"/>
              <a:t> in ecological research.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Thesis in Evolutionary Biology and Ecology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sz="1800" dirty="0"/>
          </a:p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sz="2400" dirty="0"/>
              <a:t>Status: Looking for contracts and/or missions from December onwards</a:t>
            </a:r>
            <a:endParaRPr lang="fr-FR" sz="2400" dirty="0"/>
          </a:p>
        </p:txBody>
      </p:sp>
      <p:pic>
        <p:nvPicPr>
          <p:cNvPr id="4" name="Graphique 3" descr="Flèche : demi-tour horizontal">
            <a:extLst>
              <a:ext uri="{FF2B5EF4-FFF2-40B4-BE49-F238E27FC236}">
                <a16:creationId xmlns:a16="http://schemas.microsoft.com/office/drawing/2014/main" id="{5D734DF7-690A-4301-A7EB-10C9917DFF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8" name="Espace réservé du contenu 5">
            <a:extLst>
              <a:ext uri="{FF2B5EF4-FFF2-40B4-BE49-F238E27FC236}">
                <a16:creationId xmlns:a16="http://schemas.microsoft.com/office/drawing/2014/main" id="{E05F715F-41CE-4363-9A8A-E629E466A6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799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313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452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756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E7B854FA-8358-4F43-87B6-A3F1B61FE1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3" r="20748"/>
          <a:stretch/>
        </p:blipFill>
        <p:spPr>
          <a:xfrm>
            <a:off x="10745305" y="230192"/>
            <a:ext cx="1216990" cy="113386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309A7E5-82F2-49EE-98CB-445F53A447BF}"/>
              </a:ext>
            </a:extLst>
          </p:cNvPr>
          <p:cNvSpPr txBox="1"/>
          <p:nvPr userDrawn="1"/>
        </p:nvSpPr>
        <p:spPr>
          <a:xfrm>
            <a:off x="10633166" y="6627808"/>
            <a:ext cx="1558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rgbClr val="575756"/>
                </a:solidFill>
              </a:rPr>
              <a:t>Tous droits réservés ©</a:t>
            </a:r>
            <a:r>
              <a:rPr lang="fr-FR" sz="800" dirty="0" err="1">
                <a:solidFill>
                  <a:srgbClr val="575756"/>
                </a:solidFill>
              </a:rPr>
              <a:t>MStats</a:t>
            </a:r>
            <a:endParaRPr lang="fr-FR" sz="800" dirty="0">
              <a:solidFill>
                <a:srgbClr val="5757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4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  <p:sldLayoutId id="2147483674" r:id="rId4"/>
    <p:sldLayoutId id="2147483675" r:id="rId5"/>
    <p:sldLayoutId id="2147483686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68" r:id="rId15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slide" Target="slide3.xml"/>
<Relationship Id="rId3" Type="http://schemas.openxmlformats.org/officeDocument/2006/relationships/slide" Target="slide4.xml"/>
<Relationship Id="rId4" Type="http://schemas.openxmlformats.org/officeDocument/2006/relationships/slide" Target="slide5.xml"/>
<Relationship Id="rId5" Type="http://schemas.openxmlformats.org/officeDocument/2006/relationships/slide" Target="slide6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Relationship Id="rId2" Type="http://schemas.openxmlformats.org/officeDocument/2006/relationships/slide" Target="slide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file9b42f6d2f89.png"/>
<Relationship Id="rId3" Type="http://schemas.openxmlformats.org/officeDocument/2006/relationships/slide" Target="slide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Relationship Id="rId2" Type="http://schemas.openxmlformats.org/officeDocument/2006/relationships/image" Target="../media/file9b4786ecd3.png"/>
<Relationship Id="rId3" Type="http://schemas.openxmlformats.org/officeDocument/2006/relationships/image" Target="../media/file9b452ef1529.png"/>
<Relationship Id="rId4" Type="http://schemas.openxmlformats.org/officeDocument/2006/relationships/slide" Target="slide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5.xml"/>
<Relationship Id="rId2" Type="http://schemas.openxmlformats.org/officeDocument/2006/relationships/slide" Target="slide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/>
          <a:lstStyle/>
          <a:p>
            <a:r>
              <a:rPr/>
              <a:t>-0.993421052631561 422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Espace réservé du tableau 4"/>
          <p:cNvGraphicFramePr>
            <a:graphicFrameLocks noGrp="1"/>
          </p:cNvGraphicFramePr>
          <p:nvPr>
            <p:ph type="tbl" sz="quarter" idx="10"/>
          </p:nvPr>
        </p:nvGraphicFramePr>
        <p:xfrm rot="-0">
          <a:off x="8509000" y="5264106"/>
          <a:ext cx="3225800" cy="397032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1612900"/>
                <a:gridCol w="1612900"/>
              </a:tblGrid>
              <a:tr h="397032">
                <a:tc>
                  <a:txBody>
                    <a:bodyPr/>
                    <a:lstStyle/>
                    <a:p>
                      <a:pPr algn="r"/>
                      <a:r>
                        <a:t>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ck</a:t>
                      </a:r>
                    </a:p>
                  </a:txBody>
                </a:tc>
              </a:tr>
              <a:tr h="397032">
                <a:tc>
                  <a:txBody>
                    <a:bodyPr/>
                    <a:lstStyle/>
                    <a:p>
                      <a:pPr algn="r"/>
                      <a:r>
                        <a:t>2000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B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860274" y="979458"/>
            <a:ext cx="9720640" cy="468313"/>
          </a:xfrm>
        </p:spPr>
        <p:txBody>
          <a:bodyPr/>
          <a:lstStyle/>
          <a:p>
            <a:r>
              <a:rPr/>
              <a:t>Penguin identification number : -0.993421052631561 422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Espace réservé du texte 9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53601"/>
            <a:ext cx="10515600" cy="471489"/>
          </a:xfrm>
        </p:spPr>
        <p:txBody>
          <a:bodyPr/>
          <a:lstStyle/>
          <a:p>
            <a:r>
              <a:rPr/>
              <a:t>Information about Marie Vaugoyeau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texte 11">
            <a:hlinkClick xmlns:a="http://schemas.openxmlformats.org/drawingml/2006/main" xmlns:r="http://schemas.openxmlformats.org/officeDocument/2006/relationships" r:id="rId3" action="ppaction://hlinksldjump"/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25101"/>
            <a:ext cx="10515600" cy="468313"/>
          </a:xfrm>
        </p:spPr>
        <p:txBody>
          <a:bodyPr/>
          <a:lstStyle/>
          <a:p>
            <a:r>
              <a:rPr/>
              <a:t>Graphique Life Cycle Saving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Espace réservé du texte 13">
            <a:hlinkClick xmlns:a="http://schemas.openxmlformats.org/drawingml/2006/main" xmlns:r="http://schemas.openxmlformats.org/officeDocument/2006/relationships" r:id="rId4" action="ppaction://hlinksldjump"/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993425"/>
            <a:ext cx="10515600" cy="468313"/>
          </a:xfrm>
        </p:spPr>
        <p:txBody>
          <a:bodyPr/>
          <a:lstStyle/>
          <a:p>
            <a:r>
              <a:rPr/>
              <a:t>Graph associated with the penguin -0.993421052631561 422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Espace réservé du texte 15">
            <a:hlinkClick xmlns:a="http://schemas.openxmlformats.org/drawingml/2006/main" xmlns:r="http://schemas.openxmlformats.org/officeDocument/2006/relationships" r:id="rId5" action="ppaction://hlinksldjump"/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561748"/>
            <a:ext cx="10515600" cy="468313"/>
          </a:xfrm>
        </p:spPr>
        <p:txBody>
          <a:bodyPr/>
          <a:lstStyle/>
          <a:p>
            <a:r>
              <a:rPr/>
              <a:t>Contact information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contenu 5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/>
          <a:lstStyle/>
          <a:p>
            <a:r>
              <a:rPr/>
              <a:t>Click back to the menu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Graph LCS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024128" y="2286000"/>
            <a:ext cx="9720073" cy="402336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contenu 5">
            <a:hlinkClick xmlns:a="http://schemas.openxmlformats.org/drawingml/2006/main" xmlns:r="http://schemas.openxmlformats.org/officeDocument/2006/relationships" r:id="rId3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/>
          <a:lstStyle/>
          <a:p>
            <a:r>
              <a:rPr/>
              <a:t>Click back to the menu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159" y="96249"/>
            <a:ext cx="10515600" cy="1325563"/>
          </a:xfrm>
        </p:spPr>
        <p:txBody>
          <a:bodyPr/>
          <a:lstStyle/>
          <a:p>
            <a:r>
              <a:rPr/>
              <a:t>Penguin graph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Espace réservé du contenu 3" descr=""/>
          <p:cNvPicPr>
            <a:picLocks noGrp="1"/>
          </p:cNvPicPr>
          <p:nvPr>
            <p:ph sz="quarter" idx="15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63650" cy="115728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contenu 8"/>
          <p:cNvSpPr>
            <a:spLocks noGrp="1"/>
          </p:cNvSpPr>
          <p:nvPr>
            <p:ph sz="quarter" idx="16"/>
          </p:nvPr>
        </p:nvSpPr>
        <p:spPr>
          <a:xfrm>
            <a:off x="0" y="1157288"/>
            <a:ext cx="1263650" cy="460375"/>
          </a:xfrm>
        </p:spPr>
        <p:txBody>
          <a:bodyPr/>
          <a:lstStyle/>
          <a:p>
            <a:r>
              <a:rPr/>
              <a:t>2000 B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Espace réservé du contenu 6" descr=""/>
          <p:cNvPicPr>
            <a:picLocks noGrp="1"/>
          </p:cNvPicPr>
          <p:nvPr>
            <p:ph sz="quarter" idx="11"/>
          </p:nvPr>
        </p:nvPicPr>
        <p:blipFill>
          <a:blip cstate="print" r:embed="rId3"/>
          <a:stretch>
            <a:fillRect/>
          </a:stretch>
        </p:blipFill>
        <p:spPr>
          <a:xfrm>
            <a:off x="362791" y="1617785"/>
            <a:ext cx="10146318" cy="483540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Espace réservé du contenu 5">
            <a:hlinkClick xmlns:a="http://schemas.openxmlformats.org/drawingml/2006/main" xmlns:r="http://schemas.openxmlformats.org/officeDocument/2006/relationships" r:id="rId4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/>
          <a:lstStyle/>
          <a:p>
            <a:r>
              <a:rPr/>
              <a:t>Click back to the menu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contenu 5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/>
          <a:lstStyle/>
          <a:p>
            <a:r>
              <a:rPr/>
              <a:t>Click back to the menu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183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6" baseType="lpstr">
      <vt:lpstr>Arial</vt:lpstr>
      <vt:lpstr>Calibri</vt:lpstr>
      <vt:lpstr>Tw Cen MT</vt:lpstr>
      <vt:lpstr>Wingdings</vt:lpstr>
      <vt:lpstr>Wingdings 3</vt:lpstr>
      <vt:lpstr>Intégral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Présentation PowerPoint</dc:title>
  <dc:creator>Marie VAUGOYEAU</dc:creator>
  <cp:lastModifiedBy/>
  <cp:revision>162</cp:revision>
  <dcterms:created xsi:type="dcterms:W3CDTF">2019-05-02T13:13:27Z</dcterms:created>
  <dcterms:modified xsi:type="dcterms:W3CDTF">2021-03-09T10:43:24Z</dcterms:modified>
</cp:coreProperties>
</file>