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575756"/>
                </a:solidFill>
                <a:latin typeface="+mj-lt"/>
              </a:rPr>
              <a:t>Evolution du poids du pingouin</a:t>
            </a: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75756"/>
                </a:solidFill>
                <a:latin typeface="+mj-lt"/>
              </a:rPr>
              <a:t>Contactez moi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chemeClr val="tx1"/>
                </a:solidFill>
                <a:latin typeface="+mj-lt"/>
              </a:rPr>
              <a:t>CETTE PRÉSENTATION VOUS A DONNÉ DES IDÉES, DES ENVIES ???</a:t>
            </a: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B03E24B0-0FFB-41D2-9F57-117B504B8D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Sommaire cliquable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8B2AE210-A494-40BA-B20B-2B814E49DC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ETUDE REALISEE PAR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08935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Compétences techniques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Gérer, nettoyer et mettre en forme les données de façon durable pour qu'elles puissent être analysées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Fouiller les données de façon ponctuelle pour trouver des patterns, modèles,...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Analyser et construire des modèles d'exploitation des données avec R (machine </a:t>
            </a:r>
            <a:r>
              <a:rPr lang="fr-FR" sz="1800" dirty="0" err="1"/>
              <a:t>learning</a:t>
            </a:r>
            <a:r>
              <a:rPr lang="fr-FR" sz="1800" dirty="0"/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Visualiser des données en vu de l'exploitation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Création de rapport ponctuels ou automatiques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Expériences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Recherche en écologie (7 ans) : Influence de l’environnement anthropisé sur les populations animales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Enseignements en recherche documentaire, écologie et biostatistiques de la licence au master (5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 de données (3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Parcours 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Cursus ingénieur agronome, spécialisation recherche en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Thèse en biologie évolutive et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fr-FR" sz="2400" dirty="0"/>
              <a:t>Statut : En recherche de contrats et/ou missions à partir de décembre</a:t>
            </a:r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7CB7B955-42C1-4368-A0DD-40A487B84F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9d4d973ae0.png"/><Relationship Id="rId3" Type="http://schemas.openxmlformats.org/officeDocument/2006/relationships/slide" Target="slide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9d429617005.png"/><Relationship Id="rId3" Type="http://schemas.openxmlformats.org/officeDocument/2006/relationships/image" Target="../media/file9d414835923.png"/><Relationship Id="rId4" Type="http://schemas.openxmlformats.org/officeDocument/2006/relationships/slide" Target="slide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-0.993421052631561 308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Espace réservé du tableau 4"/>
          <p:cNvGraphicFramePr>
            <a:graphicFrameLocks noGrp="1"/>
          </p:cNvGraphicFramePr>
          <p:nvPr>
            <p:ph type="tbl" sz="quarter" idx="10"/>
          </p:nvPr>
        </p:nvGraphicFramePr>
        <p:xfrm rot="-0">
          <a:off x="8509000" y="5264106"/>
          <a:ext cx="3225800" cy="39703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12900"/>
                <a:gridCol w="1612900"/>
              </a:tblGrid>
              <a:tr h="397032">
                <a:tc>
                  <a:txBody>
                    <a:bodyPr/>
                    <a:lstStyle/>
                    <a:p>
                      <a:pPr algn="r"/>
                      <a:r>
                        <a:t>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ck</a:t>
                      </a:r>
                    </a:p>
                  </a:txBody>
                </a:tc>
              </a:tr>
              <a:tr h="397032">
                <a:tc>
                  <a:txBody>
                    <a:bodyPr/>
                    <a:lstStyle/>
                    <a:p>
                      <a:pPr algn="r"/>
                      <a:r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</p:spPr>
        <p:txBody>
          <a:bodyPr/>
          <a:lstStyle/>
          <a:p>
            <a:r>
              <a:rPr/>
              <a:t>Numéro d'identification du pingouin : -0.993421052631561 308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Espace réservé du texte 9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</p:spPr>
        <p:txBody>
          <a:bodyPr/>
          <a:lstStyle/>
          <a:p>
            <a:r>
              <a:rPr/>
              <a:t>Informations sur Marie Vaugoyeau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texte 11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</p:spPr>
        <p:txBody>
          <a:bodyPr/>
          <a:lstStyle/>
          <a:p>
            <a:r>
              <a:rPr/>
              <a:t>Graphique Life Cycle Saving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Espace réservé du texte 13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</p:spPr>
        <p:txBody>
          <a:bodyPr/>
          <a:lstStyle/>
          <a:p>
            <a:r>
              <a:rPr/>
              <a:t>Graphique associé au pingouin -0.993421052631561 308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texte 15">
            <a:hlinkClick xmlns:a="http://schemas.openxmlformats.org/drawingml/2006/main" xmlns:r="http://schemas.openxmlformats.org/officeDocument/2006/relationships" r:id="rId5" action="ppaction://hlinksldjump"/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</p:spPr>
        <p:txBody>
          <a:bodyPr/>
          <a:lstStyle/>
          <a:p>
            <a:r>
              <a:rPr/>
              <a:t>Informations pour me contacter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Graphique LCS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5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</p:spPr>
        <p:txBody>
          <a:bodyPr/>
          <a:lstStyle/>
          <a:p>
            <a:r>
              <a:rPr/>
              <a:t>Graphique du pingouin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Espace réservé du contenu 3"/>
          <p:cNvPicPr>
            <a:picLocks noGrp="1"/>
          </p:cNvPicPr>
          <p:nvPr>
            <p:ph sz="quarter" idx="15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63650" cy="115728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8"/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r>
              <a:rPr/>
              <a:t>2000 A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Espace réservé du contenu 6"/>
          <p:cNvPicPr>
            <a:picLocks noGrp="1"/>
          </p:cNvPicPr>
          <p:nvPr>
            <p:ph sz="quarter" idx="11"/>
          </p:nvPr>
        </p:nvPicPr>
        <p:blipFill>
          <a:blip cstate="print" r:embed="rId3"/>
          <a:stretch>
            <a:fillRect/>
          </a:stretch>
        </p:blipFill>
        <p:spPr>
          <a:xfrm>
            <a:off x="362791" y="1617785"/>
            <a:ext cx="10146318" cy="483540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contenu 5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175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Marie VAUGOYEAU</dc:creator>
  <cp:lastModifiedBy/>
  <cp:revision>157</cp:revision>
  <dcterms:created xsi:type="dcterms:W3CDTF">2019-05-02T13:13:27Z</dcterms:created>
  <dcterms:modified xsi:type="dcterms:W3CDTF">2020-07-22T13:10:25Z</dcterms:modified>
</cp:coreProperties>
</file>