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5756"/>
                </a:solidFill>
                <a:latin typeface="+mj-lt"/>
              </a:rPr>
              <a:t>Evolution of the penguin's weight</a:t>
            </a:r>
            <a:endParaRPr lang="fr-FR" sz="3600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575756"/>
                </a:solidFill>
                <a:latin typeface="+mj-lt"/>
              </a:rPr>
              <a:t>Contact me!</a:t>
            </a:r>
            <a:endParaRPr lang="fr-FR" sz="3600" b="1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tx1"/>
                </a:solidFill>
                <a:latin typeface="+mj-lt"/>
              </a:rPr>
              <a:t>THIS PRESENTATION HAS GIVEN YOU IDEAS, DESIRES...?</a:t>
            </a:r>
            <a:endParaRPr lang="fr-FR" sz="4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CC60EA1A-A2D0-4F79-BCA8-EBC8F9EBD3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Clickable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summary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3F2462-26C6-4F8B-8F6C-1C752F6D8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STUDY BY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1057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Technical</a:t>
            </a:r>
            <a:r>
              <a:rPr lang="fr-FR" sz="2400" dirty="0"/>
              <a:t> </a:t>
            </a:r>
            <a:r>
              <a:rPr lang="fr-FR" sz="2400" dirty="0" err="1"/>
              <a:t>skills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Manage, cleanse and format data in a sustainable manner for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Search the data in a punctual way to find patterns, models,...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Analyze and build data exploitation models with R (machine learning)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Visualize data for exploitation / creation of punctual or automatic reports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 err="1"/>
              <a:t>Experiences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Research in Ecology (7 years): Influence of the anthropized environment on animal populations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Teaching in documentary research, ecology and biostatistics from bachelor's to master's level (5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Data analysis (3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Course: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Degree course in agricultural engineering, </a:t>
            </a:r>
            <a:r>
              <a:rPr lang="en-US" sz="1800" dirty="0" err="1"/>
              <a:t>specialising</a:t>
            </a:r>
            <a:r>
              <a:rPr lang="en-US" sz="1800" dirty="0"/>
              <a:t> in ecological research.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Thesis in Evolutionary Biology and Ecology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2400" dirty="0"/>
              <a:t>Status: Looking for contracts and/or missions from December onwards</a:t>
            </a:r>
            <a:endParaRPr lang="fr-FR" sz="2400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E05F715F-41CE-4363-9A8A-E629E466A6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VAUGOYEAU</dc:creator>
  <cp:lastModifiedBy>Nous Deux</cp:lastModifiedBy>
  <cp:revision>162</cp:revision>
  <dcterms:created xsi:type="dcterms:W3CDTF">2019-05-02T13:13:27Z</dcterms:created>
  <dcterms:modified xsi:type="dcterms:W3CDTF">2020-07-22T11:21:17Z</dcterms:modified>
</cp:coreProperties>
</file>