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10/07/2020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10/07/2020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dirty="0"/>
              <a:t>Année et première ou deuxième portée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575756"/>
                </a:solidFill>
                <a:latin typeface="+mj-lt"/>
              </a:rPr>
              <a:t>Evolution du poids du pingouin</a:t>
            </a:r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75756"/>
                </a:solidFill>
                <a:latin typeface="+mj-lt"/>
              </a:rPr>
              <a:t>Contacter moi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chemeClr val="tx1"/>
                </a:solidFill>
                <a:latin typeface="+mj-lt"/>
              </a:rPr>
              <a:t>CETTE PRÉSENTATION VOUS A DONNÉE DES IDÉES, DES ENVIES ???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Sommaire cliquable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4293193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749D67-F126-4FCA-9238-48562163B7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74985"/>
            <a:ext cx="1263159" cy="2468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fr-FR" dirty="0" err="1"/>
              <a:t>Identite</a:t>
            </a:r>
            <a:r>
              <a:rPr lang="fr-FR" dirty="0"/>
              <a:t> du </a:t>
            </a:r>
            <a:r>
              <a:rPr lang="fr-FR" dirty="0" err="1"/>
              <a:t>penguin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B1E258A-8CA0-4E39-9E62-F7C28FDBD81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16877" y="275492"/>
            <a:ext cx="867507" cy="80303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ETUDE REALISEE PAR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08935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Compétences techniques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Gérer, nettoyer et mettre en forme les données de façon durable pour qu'elles puissent être analysées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Fouiller les données de façon ponctuelle pour trouver des patterns, modèles,...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Analyser et construire des modèles d'exploitation des données avec R (machine 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Visualiser des données en vu de l'exploitation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Création de rapport ponctuels ou automatiques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Expériences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Recherche en écologie (7 ans) : Influence de l’environnement anthropisé sur les populations animales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Enseignements en recherche documentaire, écologie et biostatistiques de la licence au master (5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 de données (3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Parcours 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Cursus ingénieur agronome, spécialisation recherche en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Thèse en biologie évolutive et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fr-FR" sz="2400" dirty="0"/>
              <a:t>Statut : En recherche de contrats et/ou missions à partir de décembre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149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VAUGOYEAU</dc:creator>
  <cp:lastModifiedBy>Nous Deux</cp:lastModifiedBy>
  <cp:revision>145</cp:revision>
  <dcterms:created xsi:type="dcterms:W3CDTF">2019-05-02T13:13:27Z</dcterms:created>
  <dcterms:modified xsi:type="dcterms:W3CDTF">2020-07-10T08:34:30Z</dcterms:modified>
</cp:coreProperties>
</file>