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 SIMONNEAU" initials="LS" lastIdx="0" clrIdx="0">
    <p:extLst>
      <p:ext uri="{19B8F6BF-5375-455C-9EA6-DF929625EA0E}">
        <p15:presenceInfo xmlns:p15="http://schemas.microsoft.com/office/powerpoint/2012/main" userId="S-1-12-1-3673108276-1116904261-3965764265-1791907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A4A"/>
    <a:srgbClr val="575756"/>
    <a:srgbClr val="09D8BA"/>
    <a:srgbClr val="F9F9F9"/>
    <a:srgbClr val="BFBFBF"/>
    <a:srgbClr val="09DCBD"/>
    <a:srgbClr val="F7F7F7"/>
    <a:srgbClr val="00B498"/>
    <a:srgbClr val="F49E64"/>
    <a:srgbClr val="FAD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1BBDCE-D09C-47CA-85B1-E81E0ACEF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001DE9-214E-4804-88F4-B1A9E8FE5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1BA-3B71-4204-B564-DAF178BB8FA2}" type="datetimeFigureOut">
              <a:rPr lang="fr-FR" smtClean="0"/>
              <a:t>15/07/2020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BF9D1-1649-4442-8851-0360E6FF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B9EF17-79A3-4830-892E-16351551F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7AC3-6FB6-43DD-A834-229788485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124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539D4-D68A-4633-AE87-63C75E253848}" type="datetimeFigureOut">
              <a:rPr lang="fr-FR" smtClean="0"/>
              <a:t>15/07/2020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B72D-8FA7-4F6F-B07E-2F4C63022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519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marie.vaugoyeau@gmail.com?subject=contact%20article%20off%20pingouin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twitter.com/MVaugoyeau" TargetMode="External"/><Relationship Id="rId4" Type="http://schemas.openxmlformats.org/officeDocument/2006/relationships/hyperlink" Target="https://www.linkedin.com/in/marie-vaugoyeau-72ab64153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800" spc="200" baseline="0"/>
            </a:lvl1pPr>
          </a:lstStyle>
          <a:p>
            <a:r>
              <a:rPr lang="fr-FR" dirty="0"/>
              <a:t>Identité du pingouin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dirty="0"/>
              <a:t>Année et première ou deuxième portée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C02BAED-A467-4055-BAE5-A8AB88182605}"/>
              </a:ext>
            </a:extLst>
          </p:cNvPr>
          <p:cNvSpPr txBox="1"/>
          <p:nvPr userDrawn="1"/>
        </p:nvSpPr>
        <p:spPr>
          <a:xfrm>
            <a:off x="765908" y="1532672"/>
            <a:ext cx="10363200" cy="646331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575756"/>
                </a:solidFill>
                <a:latin typeface="+mj-lt"/>
              </a:rPr>
              <a:t>Evolution du poids du pingouin</a:t>
            </a:r>
          </a:p>
        </p:txBody>
      </p:sp>
    </p:spTree>
    <p:extLst>
      <p:ext uri="{BB962C8B-B14F-4D97-AF65-F5344CB8AC3E}">
        <p14:creationId xmlns:p14="http://schemas.microsoft.com/office/powerpoint/2010/main" val="2192747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97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2220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60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84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56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hlinkClick r:id="rId2"/>
            <a:extLst>
              <a:ext uri="{FF2B5EF4-FFF2-40B4-BE49-F238E27FC236}">
                <a16:creationId xmlns:a16="http://schemas.microsoft.com/office/drawing/2014/main" id="{D307DF60-2929-46DA-AEC5-53FEB2A3912E}"/>
              </a:ext>
            </a:extLst>
          </p:cNvPr>
          <p:cNvSpPr txBox="1"/>
          <p:nvPr userDrawn="1"/>
        </p:nvSpPr>
        <p:spPr>
          <a:xfrm>
            <a:off x="3481387" y="4720810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fr-FR" sz="2800" dirty="0">
                <a:solidFill>
                  <a:srgbClr val="575756"/>
                </a:solidFill>
                <a:latin typeface="+mn-lt"/>
              </a:rPr>
              <a:t>Marie.vaugoyeau@gmail.com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618A800-8227-44A9-A328-0BAB2E45C1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47734" r="37605" b="37751"/>
          <a:stretch/>
        </p:blipFill>
        <p:spPr>
          <a:xfrm>
            <a:off x="5316488" y="3892986"/>
            <a:ext cx="1559024" cy="656711"/>
          </a:xfrm>
          <a:prstGeom prst="rect">
            <a:avLst/>
          </a:prstGeom>
        </p:spPr>
      </p:pic>
      <p:sp>
        <p:nvSpPr>
          <p:cNvPr id="23" name="Rectangle 22">
            <a:hlinkClick r:id="rId4"/>
            <a:extLst>
              <a:ext uri="{FF2B5EF4-FFF2-40B4-BE49-F238E27FC236}">
                <a16:creationId xmlns:a16="http://schemas.microsoft.com/office/drawing/2014/main" id="{CFB57F8D-D8F5-419D-9528-5F83B0EB2DA1}"/>
              </a:ext>
            </a:extLst>
          </p:cNvPr>
          <p:cNvSpPr/>
          <p:nvPr userDrawn="1"/>
        </p:nvSpPr>
        <p:spPr>
          <a:xfrm>
            <a:off x="5402289" y="3928981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hlinkClick r:id="rId5"/>
            <a:extLst>
              <a:ext uri="{FF2B5EF4-FFF2-40B4-BE49-F238E27FC236}">
                <a16:creationId xmlns:a16="http://schemas.microsoft.com/office/drawing/2014/main" id="{451967A5-C4F3-48D5-B5E4-B3D8F120F5C6}"/>
              </a:ext>
            </a:extLst>
          </p:cNvPr>
          <p:cNvSpPr/>
          <p:nvPr userDrawn="1"/>
        </p:nvSpPr>
        <p:spPr>
          <a:xfrm>
            <a:off x="6322196" y="3995515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8F52581-04CF-48AE-B873-71AD55747AF2}"/>
              </a:ext>
            </a:extLst>
          </p:cNvPr>
          <p:cNvSpPr txBox="1"/>
          <p:nvPr userDrawn="1"/>
        </p:nvSpPr>
        <p:spPr>
          <a:xfrm>
            <a:off x="0" y="2575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575756"/>
                </a:solidFill>
                <a:latin typeface="+mj-lt"/>
              </a:rPr>
              <a:t>Contacter moi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869863-16ED-4786-A44F-BF66D2713C04}"/>
              </a:ext>
            </a:extLst>
          </p:cNvPr>
          <p:cNvSpPr txBox="1"/>
          <p:nvPr userDrawn="1"/>
        </p:nvSpPr>
        <p:spPr>
          <a:xfrm>
            <a:off x="809898" y="613956"/>
            <a:ext cx="9784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>
                <a:solidFill>
                  <a:schemeClr val="tx1"/>
                </a:solidFill>
                <a:latin typeface="+mj-lt"/>
              </a:rPr>
              <a:t>CETTE PRÉSENTATION VOUS A DONNÉE DES IDÉES, DES ENVIES ???</a:t>
            </a:r>
          </a:p>
        </p:txBody>
      </p:sp>
    </p:spTree>
    <p:extLst>
      <p:ext uri="{BB962C8B-B14F-4D97-AF65-F5344CB8AC3E}">
        <p14:creationId xmlns:p14="http://schemas.microsoft.com/office/powerpoint/2010/main" val="37880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787AAB-2FF8-47FD-BF40-FBDD0B266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41E2E52-FBFF-43C0-A45F-61BDF675F5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7DEB795-27EC-46A8-9AAA-3D21B65C5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4918537-28CC-4B10-B852-FFC157305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9DA29E-3F61-4566-B9CD-236AED7BFD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130074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095EDC2-3758-4763-89DA-C36B6BDC2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69363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5E8607E8-EE12-4B39-A33E-52C0797B5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57202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925240B-F548-429D-84F8-DC50300456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820766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00AB0-611B-440A-8EF8-1D910FF55B36}"/>
              </a:ext>
            </a:extLst>
          </p:cNvPr>
          <p:cNvSpPr/>
          <p:nvPr userDrawn="1"/>
        </p:nvSpPr>
        <p:spPr>
          <a:xfrm>
            <a:off x="220192" y="74235"/>
            <a:ext cx="7750854" cy="68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Sommaire cliquable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42EBF4-B633-45C6-98D8-9D3F1E5C4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4293193" cy="468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fr-FR" dirty="0"/>
              <a:t>Identité du pingouin</a:t>
            </a:r>
          </a:p>
        </p:txBody>
      </p:sp>
    </p:spTree>
    <p:extLst>
      <p:ext uri="{BB962C8B-B14F-4D97-AF65-F5344CB8AC3E}">
        <p14:creationId xmlns:p14="http://schemas.microsoft.com/office/powerpoint/2010/main" val="306016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Flèche : demi-tour horizontal">
            <a:extLst>
              <a:ext uri="{FF2B5EF4-FFF2-40B4-BE49-F238E27FC236}">
                <a16:creationId xmlns:a16="http://schemas.microsoft.com/office/drawing/2014/main" id="{63F9B220-DD5A-44D2-9D10-95D090910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749D67-F126-4FCA-9238-48562163B7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74985"/>
            <a:ext cx="1263159" cy="2468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fr-FR" dirty="0" err="1"/>
              <a:t>Identite</a:t>
            </a:r>
            <a:r>
              <a:rPr lang="fr-FR" dirty="0"/>
              <a:t> du </a:t>
            </a:r>
            <a:r>
              <a:rPr lang="fr-FR" dirty="0" err="1"/>
              <a:t>penguin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12ECEEE-C577-44CA-8CCD-A11043B6DE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2791" y="1617785"/>
            <a:ext cx="10146318" cy="4835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B1E258A-8CA0-4E39-9E62-F7C28FDBD81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16877" y="275492"/>
            <a:ext cx="867507" cy="80303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7CAFF-4237-4C74-BB8B-E7B7FE7DC7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0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85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32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Ma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5E0FE62-7BFE-4D1A-89D3-B2883CD191D7}"/>
              </a:ext>
            </a:extLst>
          </p:cNvPr>
          <p:cNvSpPr txBox="1"/>
          <p:nvPr userDrawn="1"/>
        </p:nvSpPr>
        <p:spPr>
          <a:xfrm>
            <a:off x="771577" y="736447"/>
            <a:ext cx="1000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latin typeface="+mj-lt"/>
              </a:rPr>
              <a:t>ETUDE REALISEE PAR MARIE VAUGOYEAU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01B88-8241-4F0B-AAEE-E63FC911999C}"/>
              </a:ext>
            </a:extLst>
          </p:cNvPr>
          <p:cNvSpPr txBox="1"/>
          <p:nvPr userDrawn="1"/>
        </p:nvSpPr>
        <p:spPr>
          <a:xfrm>
            <a:off x="771577" y="1619793"/>
            <a:ext cx="108935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Compétences techniques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Gérer, nettoyer et mettre en forme les données de façon durable pour qu'elles puissent être analysées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Fouiller les données de façon ponctuelle pour trouver des patterns, modèles,...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Analyser et construire des modèles d'exploitation des données avec R (machine </a:t>
            </a:r>
            <a:r>
              <a:rPr lang="fr-FR" sz="1800" dirty="0" err="1"/>
              <a:t>learning</a:t>
            </a:r>
            <a:r>
              <a:rPr lang="fr-FR" sz="1800" dirty="0"/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Visualiser des données en vu de l'exploitation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Création de rapport ponctuels ou automatiques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Expériences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Recherche en écologie (7 ans) : Influence de l’environnement anthropisé sur les populations animales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Enseignements en recherche documentaire, écologie et biostatistiques de la licence au master (5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 de données (3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Parcours 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Cursus ingénieur agronome, spécialisation recherche en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Thèse en biologie évolutive et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fr-FR" sz="2400" dirty="0"/>
              <a:t>Statut : En recherche de contrats et/ou missions à partir de décembre</a:t>
            </a:r>
          </a:p>
        </p:txBody>
      </p:sp>
    </p:spTree>
    <p:extLst>
      <p:ext uri="{BB962C8B-B14F-4D97-AF65-F5344CB8AC3E}">
        <p14:creationId xmlns:p14="http://schemas.microsoft.com/office/powerpoint/2010/main" val="20799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1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5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75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E7B854FA-8358-4F43-87B6-A3F1B61FE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0748"/>
          <a:stretch/>
        </p:blipFill>
        <p:spPr>
          <a:xfrm>
            <a:off x="10745305" y="230192"/>
            <a:ext cx="1216990" cy="11338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09A7E5-82F2-49EE-98CB-445F53A447BF}"/>
              </a:ext>
            </a:extLst>
          </p:cNvPr>
          <p:cNvSpPr txBox="1"/>
          <p:nvPr userDrawn="1"/>
        </p:nvSpPr>
        <p:spPr>
          <a:xfrm>
            <a:off x="10633166" y="6627808"/>
            <a:ext cx="1558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575756"/>
                </a:solidFill>
              </a:rPr>
              <a:t>Tous droits réservés ©</a:t>
            </a:r>
            <a:r>
              <a:rPr lang="fr-FR" sz="800" dirty="0" err="1">
                <a:solidFill>
                  <a:srgbClr val="575756"/>
                </a:solidFill>
              </a:rPr>
              <a:t>MStats</a:t>
            </a:r>
            <a:endParaRPr lang="fr-FR" sz="800" dirty="0">
              <a:solidFill>
                <a:srgbClr val="575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86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8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169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6" baseType="lpstr">
      <vt:lpstr>Arial</vt:lpstr>
      <vt:lpstr>Calibri</vt:lpstr>
      <vt:lpstr>Tw Cen MT</vt:lpstr>
      <vt:lpstr>Wingdings</vt:lpstr>
      <vt:lpstr>Wingdings 3</vt:lpstr>
      <vt:lpstr>Intégral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 VAUGOYEAU</dc:creator>
  <cp:lastModifiedBy>Nous Deux</cp:lastModifiedBy>
  <cp:revision>146</cp:revision>
  <dcterms:created xsi:type="dcterms:W3CDTF">2019-05-02T13:13:27Z</dcterms:created>
  <dcterms:modified xsi:type="dcterms:W3CDTF">2020-07-15T13:01:08Z</dcterms:modified>
</cp:coreProperties>
</file>