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dirty="0"/>
              <a:t>Année et première ou deuxième portée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Contacter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DONNÉE DES IDÉES, DES ENVIES ???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4293193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749D67-F126-4FCA-9238-48562163B7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74985"/>
            <a:ext cx="1263159" cy="246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dirty="0" err="1"/>
              <a:t>Identite</a:t>
            </a:r>
            <a:r>
              <a:rPr lang="fr-FR" dirty="0"/>
              <a:t> du </a:t>
            </a:r>
            <a:r>
              <a:rPr lang="fr-FR" dirty="0" err="1"/>
              <a:t>penguin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7B1E258A-8CA0-4E39-9E62-F7C28FDBD8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6877" y="275492"/>
            <a:ext cx="867507" cy="80303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Subtitle 2"/>
          <p:cNvGraphicFramePr>
            <a:graphicFrameLocks noGrp="1"/>
          </p:cNvGraphicFramePr>
          <p:nvPr>
            <p:ph type="subTitle" idx="1" hasCustomPrompt="1"/>
          </p:nvPr>
        </p:nvGraphicFramePr>
        <p:xfrm rot="-0">
          <a:off x="8610600" y="4960137"/>
          <a:ext cx="3200400" cy="146304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00200"/>
                <a:gridCol w="1600200"/>
              </a:tblGrid>
              <a:tr h="1463040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1463040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4293193" cy="468313"/>
          </a:xfrm>
        </p:spPr>
        <p:txBody>
          <a:bodyPr/>
          <a:lstStyle/>
          <a:p>
            <a:r>
              <a:rPr/>
              <a:t>-0.993421052631561 308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146</cp:revision>
  <dcterms:created xsi:type="dcterms:W3CDTF">2019-05-02T13:13:27Z</dcterms:created>
  <dcterms:modified xsi:type="dcterms:W3CDTF">2020-07-15T15:01:22Z</dcterms:modified>
</cp:coreProperties>
</file>