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b987f4f7ae9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2b98466c7bfe.png"/><Relationship Id="rId3" Type="http://schemas.openxmlformats.org/officeDocument/2006/relationships/image" Target="../media/file2b981d062606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2020-07-23T10:30:31Z</dcterms:modified>
</cp:coreProperties>
</file>