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CC60EA1A-A2D0-4F79-BCA8-EBC8F9EBD3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F2462-26C6-4F8B-8F6C-1C752F6D8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E05F715F-41CE-4363-9A8A-E629E466A6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4741ba13d8e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24742443fd.png"/><Relationship Id="rId3" Type="http://schemas.openxmlformats.org/officeDocument/2006/relationships/image" Target="../media/file24741d1c5b59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Penguin identification number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about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 associated with the penguin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Penguin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162</cp:revision>
  <dcterms:created xsi:type="dcterms:W3CDTF">2019-05-02T13:13:27Z</dcterms:created>
  <dcterms:modified xsi:type="dcterms:W3CDTF">2020-07-23T10:31:15Z</dcterms:modified>
</cp:coreProperties>
</file>