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AB8A-DC89-409C-A1FD-7FD347E4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DFEDD-932B-47C5-93FD-649A03E04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F7A97-BDCD-46FE-94E9-D816BAB2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6B2C2-3265-4184-BF04-62031D59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C783B-A5A6-4216-ACC4-E1C97B7F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5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E261-3255-403B-9F4B-83F8B2A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074E80-CF4E-4E9E-9C03-6D525ED1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D7F030-DAF0-4DC5-BEA9-6AFE8CA3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70D1A-DC96-40C9-BFD8-CA22D7F9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B38DC-7E51-4D99-9569-79C5E41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DE73C4-2925-4BBB-8E50-D1ACD4801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3E061E-6964-41FB-8AFA-1CFCE97A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C2938-BB02-44B9-A9DA-A02A2940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20779-A04F-4434-8140-B1A9D6D7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0EE5D-1FE0-488C-982A-A6EE7AEF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9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6AD8C-D837-4C6C-B9ED-EC4680DC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B0C90-8E7B-4303-8EF2-A5A2CBB0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4A3FC-698E-4B9F-B0EA-E766F3D9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775C1E-0250-407C-BC2E-F0345274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560F6-DA40-4D9F-8735-9750E75C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13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51E0E-380B-420B-8F14-1E010B9F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B0B45C-A70A-4308-BFE3-1203570B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67317-A758-4ACF-85B5-3CBD29B0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D099E-EB27-4DA5-9132-2A3469E6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3377A-8CB2-415B-AD1C-647A7E44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41328-87E3-4DA5-BBC9-11B93203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2A1A5-6250-4571-A5D2-51A0EB59E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09D1E7-7908-413E-9CCE-9735D126B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892BF3-A3E2-4D38-9D84-7AF8A33D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9FEAC-9EF1-4089-9015-6ABBCDCC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1D42AB-9BB6-43CD-A16C-26C26238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3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B6A1E-08F0-470E-A179-49301214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970363-640E-47A4-99F6-C94B10FE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F50F7-2C26-4C13-8559-A089125EC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FBFBD3-C04C-4169-8A90-5784F716F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1667D7-12B9-4A89-9E6A-0EECC2CA6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6270B2-BC91-46B7-A2B6-C01C8DE5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594466-F2B8-42B7-8E38-286EAADD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6E7E34-56A4-4F8A-8512-422BF9CF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1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83DE2-2C47-4F3A-8064-2F1D4EC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F28EEA-232B-4489-A298-AB76F66E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5803C6-606F-4071-837C-2C3B55DF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AD91EB-52FB-4E72-B200-D8082C39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72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E77F28-C003-461E-86DE-8CBCF306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69C816-C6FC-464A-B1BA-C44D335A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75D8C9-0859-49ED-83CA-CE157D87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19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889EB-80B3-46C6-BEBD-AAC44E9F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5293E-A30C-4EC6-9AB8-5498CD37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BDCC2-6CA1-489A-A3F1-986ACD3A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E21D4-4760-4BA0-A735-1B612DEE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B989F-5FF5-4B95-9A5B-8DB1F71D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3DEFA8-1E37-415C-ABF1-0EA640CF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8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78152-2E03-4534-A049-98908F92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D6BBC-D9BD-4986-A060-E1328B930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F8A57-55D7-4ADA-BB7C-B1F44C9C5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B76BB9-F2A8-4454-A8C7-114CCEC0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EBDC70-7A93-4415-A5EE-E4B52CD6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55FBC6-1438-414E-BF34-33237284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0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3324EB-B590-4C18-B669-4CC2FE7D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C4CFE9-30E7-4A8E-84DD-3E6CACF1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08597-7F0B-40E6-A9EC-D91AB423F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5C31-EF03-4545-84A1-9AA1A0ED722E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5B0E9-F417-427A-A411-151DA319C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B4DF3-FC56-4ACF-B928-169AF3AB7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6860-715D-4A9F-9236-5B14F995C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9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A6427A9-82EF-4C52-84D2-DFC80E542FCE}"/>
              </a:ext>
            </a:extLst>
          </p:cNvPr>
          <p:cNvSpPr/>
          <p:nvPr/>
        </p:nvSpPr>
        <p:spPr>
          <a:xfrm>
            <a:off x="5827057" y="634701"/>
            <a:ext cx="2786231" cy="75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SUBSISTEMA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Geolocalização do ônibus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C85B74B-A269-4B73-B135-506B115D44CD}"/>
              </a:ext>
            </a:extLst>
          </p:cNvPr>
          <p:cNvSpPr/>
          <p:nvPr/>
        </p:nvSpPr>
        <p:spPr>
          <a:xfrm>
            <a:off x="1825213" y="634701"/>
            <a:ext cx="3367144" cy="75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SUBSISTEMA</a:t>
            </a:r>
          </a:p>
          <a:p>
            <a:pPr algn="ctr"/>
            <a:r>
              <a:rPr lang="pt-BR" dirty="0"/>
              <a:t>Localização do usuário pelo GPS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E043ED2-0797-4FD6-836A-1E4C5B6403BE}"/>
              </a:ext>
            </a:extLst>
          </p:cNvPr>
          <p:cNvSpPr/>
          <p:nvPr/>
        </p:nvSpPr>
        <p:spPr>
          <a:xfrm>
            <a:off x="43030" y="3001384"/>
            <a:ext cx="1312433" cy="634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3959652-CC57-4903-B26E-B70DBCF32E0E}"/>
              </a:ext>
            </a:extLst>
          </p:cNvPr>
          <p:cNvSpPr/>
          <p:nvPr/>
        </p:nvSpPr>
        <p:spPr>
          <a:xfrm>
            <a:off x="10585521" y="3001384"/>
            <a:ext cx="1452282" cy="634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SAIDA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89B690A-390C-4FEF-A7EA-C2E17F5DE14A}"/>
              </a:ext>
            </a:extLst>
          </p:cNvPr>
          <p:cNvSpPr/>
          <p:nvPr/>
        </p:nvSpPr>
        <p:spPr>
          <a:xfrm>
            <a:off x="1825213" y="2667896"/>
            <a:ext cx="3284666" cy="108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</a:t>
            </a:r>
          </a:p>
          <a:p>
            <a:pPr algn="ctr"/>
            <a:r>
              <a:rPr lang="pt-BR" dirty="0"/>
              <a:t>Calcula á distancia do ônibus ate o próximo ponto de parada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292E353-F192-4358-B6D2-654BEB6602B2}"/>
              </a:ext>
            </a:extLst>
          </p:cNvPr>
          <p:cNvSpPr/>
          <p:nvPr/>
        </p:nvSpPr>
        <p:spPr>
          <a:xfrm>
            <a:off x="6232262" y="2667896"/>
            <a:ext cx="3367143" cy="109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</a:t>
            </a:r>
          </a:p>
          <a:p>
            <a:pPr algn="ctr"/>
            <a:r>
              <a:rPr lang="pt-BR" dirty="0"/>
              <a:t>Solicita á parada do ônibus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E5B2031-760D-47FC-97AD-D4DE044728D6}"/>
              </a:ext>
            </a:extLst>
          </p:cNvPr>
          <p:cNvCxnSpPr>
            <a:cxnSpLocks/>
          </p:cNvCxnSpPr>
          <p:nvPr/>
        </p:nvCxnSpPr>
        <p:spPr>
          <a:xfrm flipH="1" flipV="1">
            <a:off x="1434354" y="5583217"/>
            <a:ext cx="9025666" cy="75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2B37573-8FA6-48F5-8D10-A26D34B35251}"/>
              </a:ext>
            </a:extLst>
          </p:cNvPr>
          <p:cNvCxnSpPr/>
          <p:nvPr/>
        </p:nvCxnSpPr>
        <p:spPr>
          <a:xfrm>
            <a:off x="1527586" y="500230"/>
            <a:ext cx="9025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58A611A-96A2-4027-B7D9-020EDC3C24A9}"/>
              </a:ext>
            </a:extLst>
          </p:cNvPr>
          <p:cNvCxnSpPr/>
          <p:nvPr/>
        </p:nvCxnSpPr>
        <p:spPr>
          <a:xfrm flipV="1">
            <a:off x="3463962" y="1624405"/>
            <a:ext cx="0" cy="10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75CA95A-34EA-45C4-9F9A-3F7B56AD9EB8}"/>
              </a:ext>
            </a:extLst>
          </p:cNvPr>
          <p:cNvCxnSpPr/>
          <p:nvPr/>
        </p:nvCxnSpPr>
        <p:spPr>
          <a:xfrm>
            <a:off x="5192357" y="989704"/>
            <a:ext cx="552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8711331-C71A-4A29-B9CF-78BBF6F1C9CF}"/>
              </a:ext>
            </a:extLst>
          </p:cNvPr>
          <p:cNvCxnSpPr>
            <a:stCxn id="5" idx="2"/>
          </p:cNvCxnSpPr>
          <p:nvPr/>
        </p:nvCxnSpPr>
        <p:spPr>
          <a:xfrm flipH="1">
            <a:off x="7220172" y="1387737"/>
            <a:ext cx="1" cy="355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442039F9-1F63-4098-B65E-742AF2B5A75F}"/>
              </a:ext>
            </a:extLst>
          </p:cNvPr>
          <p:cNvCxnSpPr/>
          <p:nvPr/>
        </p:nvCxnSpPr>
        <p:spPr>
          <a:xfrm flipH="1">
            <a:off x="4109421" y="1742739"/>
            <a:ext cx="3125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06F8A80-171D-47FC-8FCB-B25285E7DA83}"/>
              </a:ext>
            </a:extLst>
          </p:cNvPr>
          <p:cNvCxnSpPr/>
          <p:nvPr/>
        </p:nvCxnSpPr>
        <p:spPr>
          <a:xfrm>
            <a:off x="4109421" y="1742739"/>
            <a:ext cx="0" cy="81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D0D4DDC3-2FD0-46F2-A7BD-386D7845DAB9}"/>
              </a:ext>
            </a:extLst>
          </p:cNvPr>
          <p:cNvSpPr/>
          <p:nvPr/>
        </p:nvSpPr>
        <p:spPr>
          <a:xfrm>
            <a:off x="16143" y="263562"/>
            <a:ext cx="1357250" cy="253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Linha de ônibus solicitada.</a:t>
            </a:r>
          </a:p>
          <a:p>
            <a:pPr algn="ctr"/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Solicitação de parada de ônibus.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8276B79-E480-4565-8C31-B0E423355809}"/>
              </a:ext>
            </a:extLst>
          </p:cNvPr>
          <p:cNvSpPr/>
          <p:nvPr/>
        </p:nvSpPr>
        <p:spPr>
          <a:xfrm>
            <a:off x="10614212" y="285077"/>
            <a:ext cx="1484550" cy="2329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Informa ao usuário qual será a próxima parada de ônibus.</a:t>
            </a:r>
          </a:p>
          <a:p>
            <a:pPr algn="ctr"/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Confirma a solicitação do pedido de parada.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94AF9F94-D554-410C-BC35-9123D8ADB916}"/>
              </a:ext>
            </a:extLst>
          </p:cNvPr>
          <p:cNvCxnSpPr/>
          <p:nvPr/>
        </p:nvCxnSpPr>
        <p:spPr>
          <a:xfrm>
            <a:off x="5109879" y="3195021"/>
            <a:ext cx="90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CD2E6605-0208-43CD-9FD3-1697AD597F8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599405" y="3216536"/>
            <a:ext cx="74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D750353-A87A-4316-B4D9-2FF78E925156}"/>
              </a:ext>
            </a:extLst>
          </p:cNvPr>
          <p:cNvCxnSpPr>
            <a:cxnSpLocks/>
          </p:cNvCxnSpPr>
          <p:nvPr/>
        </p:nvCxnSpPr>
        <p:spPr>
          <a:xfrm>
            <a:off x="10553251" y="500230"/>
            <a:ext cx="0" cy="515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F43D0683-64E5-4D6E-B48E-2F7343A6B0F2}"/>
              </a:ext>
            </a:extLst>
          </p:cNvPr>
          <p:cNvCxnSpPr/>
          <p:nvPr/>
        </p:nvCxnSpPr>
        <p:spPr>
          <a:xfrm>
            <a:off x="10460020" y="5658521"/>
            <a:ext cx="125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BB1075C6-E103-401D-830F-C9B359F2A1E6}"/>
              </a:ext>
            </a:extLst>
          </p:cNvPr>
          <p:cNvCxnSpPr>
            <a:cxnSpLocks/>
          </p:cNvCxnSpPr>
          <p:nvPr/>
        </p:nvCxnSpPr>
        <p:spPr>
          <a:xfrm>
            <a:off x="1434354" y="500230"/>
            <a:ext cx="0" cy="5082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CAF5C0AD-692E-4BF9-921A-FBFE955AEF38}"/>
              </a:ext>
            </a:extLst>
          </p:cNvPr>
          <p:cNvCxnSpPr/>
          <p:nvPr/>
        </p:nvCxnSpPr>
        <p:spPr>
          <a:xfrm>
            <a:off x="1434354" y="3211157"/>
            <a:ext cx="39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287FA3BE-7DC1-4D8F-A89C-5AF491575354}"/>
              </a:ext>
            </a:extLst>
          </p:cNvPr>
          <p:cNvCxnSpPr>
            <a:stCxn id="16" idx="2"/>
          </p:cNvCxnSpPr>
          <p:nvPr/>
        </p:nvCxnSpPr>
        <p:spPr>
          <a:xfrm flipH="1">
            <a:off x="3463962" y="3754419"/>
            <a:ext cx="3584" cy="1284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69A05CE5-4AAB-432A-9A7A-F37C1A9C67EB}"/>
              </a:ext>
            </a:extLst>
          </p:cNvPr>
          <p:cNvCxnSpPr/>
          <p:nvPr/>
        </p:nvCxnSpPr>
        <p:spPr>
          <a:xfrm>
            <a:off x="3463962" y="5038725"/>
            <a:ext cx="4584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F0F7CB10-5A1B-4010-9A8D-FA28B7FE3063}"/>
              </a:ext>
            </a:extLst>
          </p:cNvPr>
          <p:cNvCxnSpPr/>
          <p:nvPr/>
        </p:nvCxnSpPr>
        <p:spPr>
          <a:xfrm flipV="1">
            <a:off x="8048625" y="3505200"/>
            <a:ext cx="2300230" cy="153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B6177DB-42A4-4F91-B0BE-74D39E5476ED}"/>
              </a:ext>
            </a:extLst>
          </p:cNvPr>
          <p:cNvCxnSpPr/>
          <p:nvPr/>
        </p:nvCxnSpPr>
        <p:spPr>
          <a:xfrm>
            <a:off x="1434354" y="500230"/>
            <a:ext cx="93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3A87F8A-BF16-438F-9826-4273194D4045}"/>
              </a:ext>
            </a:extLst>
          </p:cNvPr>
          <p:cNvCxnSpPr/>
          <p:nvPr/>
        </p:nvCxnSpPr>
        <p:spPr>
          <a:xfrm flipH="1">
            <a:off x="1434354" y="500230"/>
            <a:ext cx="93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4CA3E0-BC0D-4A38-B155-1C2808818677}"/>
              </a:ext>
            </a:extLst>
          </p:cNvPr>
          <p:cNvSpPr txBox="1"/>
          <p:nvPr/>
        </p:nvSpPr>
        <p:spPr>
          <a:xfrm>
            <a:off x="3923851" y="72635"/>
            <a:ext cx="34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Localização de ônibus por GPS</a:t>
            </a:r>
          </a:p>
        </p:txBody>
      </p:sp>
    </p:spTree>
    <p:extLst>
      <p:ext uri="{BB962C8B-B14F-4D97-AF65-F5344CB8AC3E}">
        <p14:creationId xmlns:p14="http://schemas.microsoft.com/office/powerpoint/2010/main" val="154566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661C234-DAA6-466F-896C-DE34328384B3}"/>
              </a:ext>
            </a:extLst>
          </p:cNvPr>
          <p:cNvSpPr txBox="1"/>
          <p:nvPr/>
        </p:nvSpPr>
        <p:spPr>
          <a:xfrm>
            <a:off x="0" y="0"/>
            <a:ext cx="12192000" cy="655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Localizar onde o ônibus estará passando para o usuário decidir qual ponto mais próximo para embarcar.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Entradas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solicitação do usuário para a linha desejada, caso ele queira embarcar usara a solicitação de para do ônibus.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Tratamento dos dados informados pelo usuário, ou seja, usa a localização do usuário em comparação do ônibus, fazendo o cálculo e transformando esses dados em informação, realiza também a solicitação de parada do ônibus.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Saídas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informa o usuário qual será a próxima parada e a rota do ônibus, deverá também mostrar ao usuário a mensagem de confirmação de solicitação de parada.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Alunos: Guilherme Henrique de Souza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Vausnicler B. F. dos Santos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Curso: Analise Desenvolvimento de Sistemas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35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vausnicler dos santos</dc:creator>
  <cp:lastModifiedBy>vausnicler dos santos</cp:lastModifiedBy>
  <cp:revision>12</cp:revision>
  <dcterms:created xsi:type="dcterms:W3CDTF">2020-09-13T01:04:51Z</dcterms:created>
  <dcterms:modified xsi:type="dcterms:W3CDTF">2020-09-13T14:03:25Z</dcterms:modified>
</cp:coreProperties>
</file>