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usnicler dos santos" userId="b1acc6e461a46614" providerId="LiveId" clId="{AFF94718-EAD2-4BC0-BCDB-E0111275E7D7}"/>
    <pc:docChg chg="custSel modSld">
      <pc:chgData name="vausnicler dos santos" userId="b1acc6e461a46614" providerId="LiveId" clId="{AFF94718-EAD2-4BC0-BCDB-E0111275E7D7}" dt="2020-10-17T22:04:54.059" v="107" actId="1076"/>
      <pc:docMkLst>
        <pc:docMk/>
      </pc:docMkLst>
      <pc:sldChg chg="addSp delSp modSp mod">
        <pc:chgData name="vausnicler dos santos" userId="b1acc6e461a46614" providerId="LiveId" clId="{AFF94718-EAD2-4BC0-BCDB-E0111275E7D7}" dt="2020-10-17T22:04:54.059" v="107" actId="1076"/>
        <pc:sldMkLst>
          <pc:docMk/>
          <pc:sldMk cId="428651115" sldId="256"/>
        </pc:sldMkLst>
        <pc:spChg chg="mod">
          <ac:chgData name="vausnicler dos santos" userId="b1acc6e461a46614" providerId="LiveId" clId="{AFF94718-EAD2-4BC0-BCDB-E0111275E7D7}" dt="2020-10-16T19:12:30.804" v="20" actId="1076"/>
          <ac:spMkLst>
            <pc:docMk/>
            <pc:sldMk cId="428651115" sldId="256"/>
            <ac:spMk id="95" creationId="{22F2874E-BA68-4791-ACFB-F96500F8C941}"/>
          </ac:spMkLst>
        </pc:spChg>
        <pc:spChg chg="mod">
          <ac:chgData name="vausnicler dos santos" userId="b1acc6e461a46614" providerId="LiveId" clId="{AFF94718-EAD2-4BC0-BCDB-E0111275E7D7}" dt="2020-10-17T22:04:54.059" v="107" actId="1076"/>
          <ac:spMkLst>
            <pc:docMk/>
            <pc:sldMk cId="428651115" sldId="256"/>
            <ac:spMk id="101" creationId="{233F7F53-7FA7-4139-ACEE-16BA2B1F2253}"/>
          </ac:spMkLst>
        </pc:spChg>
        <pc:spChg chg="add mod">
          <ac:chgData name="vausnicler dos santos" userId="b1acc6e461a46614" providerId="LiveId" clId="{AFF94718-EAD2-4BC0-BCDB-E0111275E7D7}" dt="2020-10-16T18:56:22.998" v="14" actId="1076"/>
          <ac:spMkLst>
            <pc:docMk/>
            <pc:sldMk cId="428651115" sldId="256"/>
            <ac:spMk id="126" creationId="{AE495D3C-12B9-4F81-827D-2E4A8E1EA975}"/>
          </ac:spMkLst>
        </pc:spChg>
        <pc:spChg chg="add mod">
          <ac:chgData name="vausnicler dos santos" userId="b1acc6e461a46614" providerId="LiveId" clId="{AFF94718-EAD2-4BC0-BCDB-E0111275E7D7}" dt="2020-10-17T22:02:13.482" v="101" actId="122"/>
          <ac:spMkLst>
            <pc:docMk/>
            <pc:sldMk cId="428651115" sldId="256"/>
            <ac:spMk id="132" creationId="{57DC950C-D0DD-498E-862E-88375A468D8C}"/>
          </ac:spMkLst>
        </pc:spChg>
        <pc:spChg chg="add mod">
          <ac:chgData name="vausnicler dos santos" userId="b1acc6e461a46614" providerId="LiveId" clId="{AFF94718-EAD2-4BC0-BCDB-E0111275E7D7}" dt="2020-10-17T22:00:42.468" v="92" actId="1076"/>
          <ac:spMkLst>
            <pc:docMk/>
            <pc:sldMk cId="428651115" sldId="256"/>
            <ac:spMk id="137" creationId="{9E8E7E47-7FAD-4A4B-A89C-D39DA49D137B}"/>
          </ac:spMkLst>
        </pc:spChg>
        <pc:spChg chg="add mod">
          <ac:chgData name="vausnicler dos santos" userId="b1acc6e461a46614" providerId="LiveId" clId="{AFF94718-EAD2-4BC0-BCDB-E0111275E7D7}" dt="2020-10-17T22:00:27.715" v="91" actId="1076"/>
          <ac:spMkLst>
            <pc:docMk/>
            <pc:sldMk cId="428651115" sldId="256"/>
            <ac:spMk id="138" creationId="{D9AC15E9-85BE-46AF-90E8-D4E8290B093B}"/>
          </ac:spMkLst>
        </pc:spChg>
        <pc:cxnChg chg="mod">
          <ac:chgData name="vausnicler dos santos" userId="b1acc6e461a46614" providerId="LiveId" clId="{AFF94718-EAD2-4BC0-BCDB-E0111275E7D7}" dt="2020-10-16T18:46:10.272" v="3" actId="1076"/>
          <ac:cxnSpMkLst>
            <pc:docMk/>
            <pc:sldMk cId="428651115" sldId="256"/>
            <ac:cxnSpMk id="97" creationId="{A324DA42-8940-476D-835F-336B6A76BE2D}"/>
          </ac:cxnSpMkLst>
        </pc:cxnChg>
        <pc:cxnChg chg="mod">
          <ac:chgData name="vausnicler dos santos" userId="b1acc6e461a46614" providerId="LiveId" clId="{AFF94718-EAD2-4BC0-BCDB-E0111275E7D7}" dt="2020-10-16T19:12:35.676" v="21" actId="1076"/>
          <ac:cxnSpMkLst>
            <pc:docMk/>
            <pc:sldMk cId="428651115" sldId="256"/>
            <ac:cxnSpMk id="100" creationId="{9994514B-48C8-4866-9E03-9633E30C338C}"/>
          </ac:cxnSpMkLst>
        </pc:cxnChg>
        <pc:cxnChg chg="del mod">
          <ac:chgData name="vausnicler dos santos" userId="b1acc6e461a46614" providerId="LiveId" clId="{AFF94718-EAD2-4BC0-BCDB-E0111275E7D7}" dt="2020-10-16T19:11:16.218" v="18" actId="478"/>
          <ac:cxnSpMkLst>
            <pc:docMk/>
            <pc:sldMk cId="428651115" sldId="256"/>
            <ac:cxnSpMk id="114" creationId="{6D0505B9-2AA2-4CCC-AAE4-1843F56AE1F0}"/>
          </ac:cxnSpMkLst>
        </pc:cxnChg>
        <pc:cxnChg chg="add mod">
          <ac:chgData name="vausnicler dos santos" userId="b1acc6e461a46614" providerId="LiveId" clId="{AFF94718-EAD2-4BC0-BCDB-E0111275E7D7}" dt="2020-10-16T18:44:43.463" v="2" actId="13822"/>
          <ac:cxnSpMkLst>
            <pc:docMk/>
            <pc:sldMk cId="428651115" sldId="256"/>
            <ac:cxnSpMk id="124" creationId="{D72F01A2-95AF-4FBD-8886-CC682A5291A2}"/>
          </ac:cxnSpMkLst>
        </pc:cxnChg>
        <pc:cxnChg chg="add">
          <ac:chgData name="vausnicler dos santos" userId="b1acc6e461a46614" providerId="LiveId" clId="{AFF94718-EAD2-4BC0-BCDB-E0111275E7D7}" dt="2020-10-16T19:07:22.375" v="15" actId="11529"/>
          <ac:cxnSpMkLst>
            <pc:docMk/>
            <pc:sldMk cId="428651115" sldId="256"/>
            <ac:cxnSpMk id="128" creationId="{C0FC3088-38CB-4AF3-AA69-2A6DF78D9BA1}"/>
          </ac:cxnSpMkLst>
        </pc:cxnChg>
        <pc:cxnChg chg="add">
          <ac:chgData name="vausnicler dos santos" userId="b1acc6e461a46614" providerId="LiveId" clId="{AFF94718-EAD2-4BC0-BCDB-E0111275E7D7}" dt="2020-10-16T19:11:37.326" v="19" actId="11529"/>
          <ac:cxnSpMkLst>
            <pc:docMk/>
            <pc:sldMk cId="428651115" sldId="256"/>
            <ac:cxnSpMk id="131" creationId="{188CF4ED-0D54-444B-AB3A-15633D30411E}"/>
          </ac:cxnSpMkLst>
        </pc:cxnChg>
        <pc:cxnChg chg="add mod">
          <ac:chgData name="vausnicler dos santos" userId="b1acc6e461a46614" providerId="LiveId" clId="{AFF94718-EAD2-4BC0-BCDB-E0111275E7D7}" dt="2020-10-17T21:57:42.723" v="32" actId="13822"/>
          <ac:cxnSpMkLst>
            <pc:docMk/>
            <pc:sldMk cId="428651115" sldId="256"/>
            <ac:cxnSpMk id="134" creationId="{5B7D0142-1F9E-4AA3-A4B2-7BA5903D76FD}"/>
          </ac:cxnSpMkLst>
        </pc:cxnChg>
        <pc:cxnChg chg="add">
          <ac:chgData name="vausnicler dos santos" userId="b1acc6e461a46614" providerId="LiveId" clId="{AFF94718-EAD2-4BC0-BCDB-E0111275E7D7}" dt="2020-10-17T21:57:54.735" v="33" actId="11529"/>
          <ac:cxnSpMkLst>
            <pc:docMk/>
            <pc:sldMk cId="428651115" sldId="256"/>
            <ac:cxnSpMk id="136" creationId="{0C5B3DDA-E672-41BD-A8A8-0148F86532D9}"/>
          </ac:cxnSpMkLst>
        </pc:cxnChg>
        <pc:cxnChg chg="add mod">
          <ac:chgData name="vausnicler dos santos" userId="b1acc6e461a46614" providerId="LiveId" clId="{AFF94718-EAD2-4BC0-BCDB-E0111275E7D7}" dt="2020-10-17T22:01:13.399" v="94" actId="13822"/>
          <ac:cxnSpMkLst>
            <pc:docMk/>
            <pc:sldMk cId="428651115" sldId="256"/>
            <ac:cxnSpMk id="140" creationId="{26BFA85A-0649-48F7-BBC2-41065EB9C471}"/>
          </ac:cxnSpMkLst>
        </pc:cxnChg>
        <pc:cxnChg chg="add mod">
          <ac:chgData name="vausnicler dos santos" userId="b1acc6e461a46614" providerId="LiveId" clId="{AFF94718-EAD2-4BC0-BCDB-E0111275E7D7}" dt="2020-10-17T22:01:25.845" v="96" actId="13822"/>
          <ac:cxnSpMkLst>
            <pc:docMk/>
            <pc:sldMk cId="428651115" sldId="256"/>
            <ac:cxnSpMk id="142" creationId="{F9276CD4-793C-43B6-8BAC-2546C523466A}"/>
          </ac:cxnSpMkLst>
        </pc:cxnChg>
        <pc:cxnChg chg="add mod">
          <ac:chgData name="vausnicler dos santos" userId="b1acc6e461a46614" providerId="LiveId" clId="{AFF94718-EAD2-4BC0-BCDB-E0111275E7D7}" dt="2020-10-17T22:01:44.147" v="98" actId="13822"/>
          <ac:cxnSpMkLst>
            <pc:docMk/>
            <pc:sldMk cId="428651115" sldId="256"/>
            <ac:cxnSpMk id="144" creationId="{35B48BDA-04F6-48EF-8BEA-9D5FDCEAB00B}"/>
          </ac:cxnSpMkLst>
        </pc:cxnChg>
        <pc:cxnChg chg="add mod">
          <ac:chgData name="vausnicler dos santos" userId="b1acc6e461a46614" providerId="LiveId" clId="{AFF94718-EAD2-4BC0-BCDB-E0111275E7D7}" dt="2020-10-17T22:02:29.903" v="103" actId="13822"/>
          <ac:cxnSpMkLst>
            <pc:docMk/>
            <pc:sldMk cId="428651115" sldId="256"/>
            <ac:cxnSpMk id="146" creationId="{6A4ED1DB-D273-44F5-9376-3993E03ECA48}"/>
          </ac:cxnSpMkLst>
        </pc:cxnChg>
        <pc:cxnChg chg="add del">
          <ac:chgData name="vausnicler dos santos" userId="b1acc6e461a46614" providerId="LiveId" clId="{AFF94718-EAD2-4BC0-BCDB-E0111275E7D7}" dt="2020-10-17T22:02:41.126" v="105" actId="478"/>
          <ac:cxnSpMkLst>
            <pc:docMk/>
            <pc:sldMk cId="428651115" sldId="256"/>
            <ac:cxnSpMk id="148" creationId="{EDB53705-5B49-478A-A019-91E33A30A03C}"/>
          </ac:cxnSpMkLst>
        </pc:cxnChg>
        <pc:cxnChg chg="add">
          <ac:chgData name="vausnicler dos santos" userId="b1acc6e461a46614" providerId="LiveId" clId="{AFF94718-EAD2-4BC0-BCDB-E0111275E7D7}" dt="2020-10-17T22:02:47.771" v="106" actId="11529"/>
          <ac:cxnSpMkLst>
            <pc:docMk/>
            <pc:sldMk cId="428651115" sldId="256"/>
            <ac:cxnSpMk id="150" creationId="{BC6955A7-CBBA-4072-B1EB-AE726B9ADA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3B87E-B317-4888-938B-6DF192922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A94E3-CC48-4773-924E-44D0D65DA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9B0B92-E108-4CB4-ACAB-6567C2EC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FFC70-1C3F-45AE-858E-1DB1609F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FCABE-11E7-4B34-BC18-3B713198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94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59D9-F798-42BB-B05F-FEF5845C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3F919-DA2C-4207-81D7-F9F621BB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5D291-9126-4306-9EA0-BB95E0B3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C44A3-47E0-4C3A-AF45-CBB100FE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747E4-A990-40EB-B88F-F273739F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29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6464A0-AF4D-4972-9C3D-819DA8FB0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25789E-CE7E-49BC-BB12-8C81063F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5878B-FA20-4DDC-9BB9-7A4889E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942FF-89B2-4FE1-ABD5-BCCFEF75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F22D6-2DCC-4A4F-9773-B398B7EB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4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16D02-E288-4833-98FF-8CB3D0BF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69819-3A5A-4156-9721-9F339F6C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2D19F-EC62-40B8-AEC6-4C4CC57E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D29FE-CB4D-4796-9607-0D68FCD8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EC9EB-9D9B-4F2B-96D3-A1F60FAB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98E6-FF6F-41E9-889D-BAD52149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E2117D-BB45-425E-9D68-3BC9013D6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3B2C3-1BE7-41A7-9D84-3A3DE56F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259CF-057C-4172-9710-9A3ED041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4B03E-D5C9-44CC-B457-609BD5A1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9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49072-B08E-41B0-B478-3204559C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49109B-0C7F-44EF-B5AA-DB6D65F66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B38489-94C7-4E02-8903-17449A863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D8623-B8C9-4692-8E17-60F48106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62591F-7A87-420F-8506-6158F541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2D75F-1254-4C0E-B11C-7684855E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1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32708-F35B-4939-9F2C-8FEC73EF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7DCCF-367F-4BE4-9361-BA1A07A4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70F1E8-E543-4247-A126-7BA80D1B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0E063B-3746-4BC3-9367-3A3DC8699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750B79-A2BD-48F7-806B-BE149FFEA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D5D590-A151-4A0F-8003-A0DE11D5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AEF67A-8BB1-41E2-A5A8-951D48A2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0BE1DF-D019-4069-866C-691AAFC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6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6078C-C036-4392-98F6-5F4ADAA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8CB536-A500-4FA8-9CEC-500FB2A4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61729F-8B15-42CF-BC5E-A6C12624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A4A70-A2AE-4923-BAF3-2592EBDB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7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06B544-8CCD-4D90-B0D1-B231901E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92A1F8-025B-4AC4-A574-BADD8FBC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5F0EAE-E99B-4F44-8069-7B54F7F1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57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82A54-2B67-458A-901C-D60A1482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4E308-6786-493E-927B-1C651F84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28A0E1-2D90-4122-8B2D-1E1075209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531F7D-7341-440F-939A-56CEC09E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3EDB7-F851-491D-B40D-A2D81F77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1E4AE5-3F00-44BA-88C1-87E3E9C5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9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9B1A7-35C5-4F23-8F31-9E3D757D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A7B4A2-7F1C-42B3-9105-96B5F08F7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9FCECB-F664-4931-AF12-E5784188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87D84C-17A1-4EBF-8B90-FC28765E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8CC9D9-4E97-4B62-AB82-7B7D4996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4036-0D61-4A72-B813-559FC75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1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B38B7A-D12B-4E6D-A2A7-5422C077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7C87F-7FA6-4A11-9F51-3D49899DF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217203-65E6-4ECE-85EB-B2FCE2E39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05F-3971-49EA-8BC9-1268379B9BB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34738-6E94-458A-8E77-9C6E7814F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1B336-A18F-46CB-8BCF-52DB5DBD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E6701-8434-44D8-B43F-4154C3197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4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934FC1-27C8-4703-BBC2-2E9C710DD26B}"/>
              </a:ext>
            </a:extLst>
          </p:cNvPr>
          <p:cNvSpPr/>
          <p:nvPr/>
        </p:nvSpPr>
        <p:spPr>
          <a:xfrm>
            <a:off x="4827494" y="957431"/>
            <a:ext cx="2138081" cy="559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Modulo de Venda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157CF3-D451-4460-A5DD-262C94F637B3}"/>
              </a:ext>
            </a:extLst>
          </p:cNvPr>
          <p:cNvSpPr/>
          <p:nvPr/>
        </p:nvSpPr>
        <p:spPr>
          <a:xfrm>
            <a:off x="4827495" y="2345166"/>
            <a:ext cx="2138080" cy="5916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Modulo de Estoque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DCAE1F-9FC2-4C70-A51B-76636233596B}"/>
              </a:ext>
            </a:extLst>
          </p:cNvPr>
          <p:cNvSpPr/>
          <p:nvPr/>
        </p:nvSpPr>
        <p:spPr>
          <a:xfrm>
            <a:off x="4827494" y="3786692"/>
            <a:ext cx="2138080" cy="559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Modulo de Compra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11234E-21C2-4A92-99AC-C3E57C266BAA}"/>
              </a:ext>
            </a:extLst>
          </p:cNvPr>
          <p:cNvSpPr/>
          <p:nvPr/>
        </p:nvSpPr>
        <p:spPr>
          <a:xfrm>
            <a:off x="4827494" y="5152913"/>
            <a:ext cx="2138079" cy="559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Modulo Financeiro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C8B07F2-03F9-429F-A84C-F433E362CC6C}"/>
              </a:ext>
            </a:extLst>
          </p:cNvPr>
          <p:cNvCxnSpPr>
            <a:cxnSpLocks/>
          </p:cNvCxnSpPr>
          <p:nvPr/>
        </p:nvCxnSpPr>
        <p:spPr>
          <a:xfrm>
            <a:off x="5908637" y="1516829"/>
            <a:ext cx="0" cy="6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CCAF20B-8D9C-458A-817B-07E8179E8B84}"/>
              </a:ext>
            </a:extLst>
          </p:cNvPr>
          <p:cNvCxnSpPr>
            <a:cxnSpLocks/>
          </p:cNvCxnSpPr>
          <p:nvPr/>
        </p:nvCxnSpPr>
        <p:spPr>
          <a:xfrm>
            <a:off x="5896535" y="2936838"/>
            <a:ext cx="0" cy="6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83754C0-B9BB-4525-9810-709860B71DB3}"/>
              </a:ext>
            </a:extLst>
          </p:cNvPr>
          <p:cNvCxnSpPr>
            <a:cxnSpLocks/>
          </p:cNvCxnSpPr>
          <p:nvPr/>
        </p:nvCxnSpPr>
        <p:spPr>
          <a:xfrm>
            <a:off x="5896535" y="4346090"/>
            <a:ext cx="0" cy="6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02308B3-141A-4A23-8238-908F49B330EC}"/>
              </a:ext>
            </a:extLst>
          </p:cNvPr>
          <p:cNvCxnSpPr>
            <a:cxnSpLocks/>
          </p:cNvCxnSpPr>
          <p:nvPr/>
        </p:nvCxnSpPr>
        <p:spPr>
          <a:xfrm flipH="1">
            <a:off x="1172363" y="301214"/>
            <a:ext cx="4186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F27AAA-0CE1-4934-8704-697E872E70FE}"/>
              </a:ext>
            </a:extLst>
          </p:cNvPr>
          <p:cNvCxnSpPr>
            <a:cxnSpLocks/>
          </p:cNvCxnSpPr>
          <p:nvPr/>
        </p:nvCxnSpPr>
        <p:spPr>
          <a:xfrm>
            <a:off x="1172363" y="265582"/>
            <a:ext cx="0" cy="584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C6D6D76-7537-49E7-BB34-2FA361EF4584}"/>
              </a:ext>
            </a:extLst>
          </p:cNvPr>
          <p:cNvCxnSpPr>
            <a:cxnSpLocks/>
          </p:cNvCxnSpPr>
          <p:nvPr/>
        </p:nvCxnSpPr>
        <p:spPr>
          <a:xfrm flipH="1">
            <a:off x="1172364" y="6110344"/>
            <a:ext cx="87390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A0AAB95-B693-4E94-9390-C6A1BBADC5BF}"/>
              </a:ext>
            </a:extLst>
          </p:cNvPr>
          <p:cNvCxnSpPr>
            <a:cxnSpLocks/>
          </p:cNvCxnSpPr>
          <p:nvPr/>
        </p:nvCxnSpPr>
        <p:spPr>
          <a:xfrm>
            <a:off x="9911379" y="301213"/>
            <a:ext cx="0" cy="580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AF491A4-806D-45E0-8970-CAEA1C146A7C}"/>
              </a:ext>
            </a:extLst>
          </p:cNvPr>
          <p:cNvCxnSpPr>
            <a:cxnSpLocks/>
          </p:cNvCxnSpPr>
          <p:nvPr/>
        </p:nvCxnSpPr>
        <p:spPr>
          <a:xfrm>
            <a:off x="5358653" y="301214"/>
            <a:ext cx="4552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C7D0FECD-F707-452B-876C-B4B2FAA3E7A4}"/>
              </a:ext>
            </a:extLst>
          </p:cNvPr>
          <p:cNvSpPr/>
          <p:nvPr/>
        </p:nvSpPr>
        <p:spPr>
          <a:xfrm>
            <a:off x="1817712" y="2320969"/>
            <a:ext cx="1931661" cy="5809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Pedido do Cliente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655EE088-60AB-4664-9AC3-7F27A7267E96}"/>
              </a:ext>
            </a:extLst>
          </p:cNvPr>
          <p:cNvCxnSpPr/>
          <p:nvPr/>
        </p:nvCxnSpPr>
        <p:spPr>
          <a:xfrm>
            <a:off x="1172363" y="2611424"/>
            <a:ext cx="54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EE9ACE2F-9A4F-42DB-ADFF-366F363FC7A1}"/>
              </a:ext>
            </a:extLst>
          </p:cNvPr>
          <p:cNvSpPr/>
          <p:nvPr/>
        </p:nvSpPr>
        <p:spPr>
          <a:xfrm>
            <a:off x="1705421" y="1288254"/>
            <a:ext cx="2138079" cy="490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Pedido do  cliente  gera o pedido de venda.</a:t>
            </a:r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4EA3F266-6D6C-43CF-A8F8-0F12D2CF37BB}"/>
              </a:ext>
            </a:extLst>
          </p:cNvPr>
          <p:cNvCxnSpPr>
            <a:cxnSpLocks/>
            <a:stCxn id="44" idx="3"/>
            <a:endCxn id="4" idx="1"/>
          </p:cNvCxnSpPr>
          <p:nvPr/>
        </p:nvCxnSpPr>
        <p:spPr>
          <a:xfrm flipV="1">
            <a:off x="3749373" y="1237130"/>
            <a:ext cx="1078121" cy="1374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1B5A8956-E9A7-444E-9A2F-0F47976BDA57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>
            <a:off x="2774461" y="1779049"/>
            <a:ext cx="9082" cy="54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6F91115-1DB0-4F23-9B5F-DAD302F5E8D2}"/>
              </a:ext>
            </a:extLst>
          </p:cNvPr>
          <p:cNvSpPr/>
          <p:nvPr/>
        </p:nvSpPr>
        <p:spPr>
          <a:xfrm>
            <a:off x="7357785" y="629338"/>
            <a:ext cx="1893346" cy="6938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Pedido de  venda  vai para o estoque  separar e ver o que falta na  empresa.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7E9D9D49-F4B5-4818-B132-B634F3E9B712}"/>
              </a:ext>
            </a:extLst>
          </p:cNvPr>
          <p:cNvCxnSpPr>
            <a:cxnSpLocks/>
          </p:cNvCxnSpPr>
          <p:nvPr/>
        </p:nvCxnSpPr>
        <p:spPr>
          <a:xfrm flipH="1">
            <a:off x="6953921" y="1323190"/>
            <a:ext cx="549536" cy="102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E8D103E-4992-404A-BE89-AA1E13727455}"/>
              </a:ext>
            </a:extLst>
          </p:cNvPr>
          <p:cNvSpPr/>
          <p:nvPr/>
        </p:nvSpPr>
        <p:spPr>
          <a:xfrm>
            <a:off x="1633907" y="3613227"/>
            <a:ext cx="2732263" cy="892883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Que faltar  eles  passam  para o módulo de compra, que fazem a cotação ou vão atrás dos próprios   fornecedores para providenciar o produto.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31078EDC-88AF-4236-A6E2-516ACF1CDFA4}"/>
              </a:ext>
            </a:extLst>
          </p:cNvPr>
          <p:cNvCxnSpPr>
            <a:stCxn id="80" idx="3"/>
            <a:endCxn id="6" idx="1"/>
          </p:cNvCxnSpPr>
          <p:nvPr/>
        </p:nvCxnSpPr>
        <p:spPr>
          <a:xfrm>
            <a:off x="4366170" y="4059669"/>
            <a:ext cx="461324" cy="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9B5982DD-53B0-44D8-9BB1-29B74E788B60}"/>
              </a:ext>
            </a:extLst>
          </p:cNvPr>
          <p:cNvSpPr/>
          <p:nvPr/>
        </p:nvSpPr>
        <p:spPr>
          <a:xfrm>
            <a:off x="2655227" y="1038113"/>
            <a:ext cx="248436" cy="199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BE1F1F9B-3244-4067-A055-A8B62B32075E}"/>
              </a:ext>
            </a:extLst>
          </p:cNvPr>
          <p:cNvSpPr/>
          <p:nvPr/>
        </p:nvSpPr>
        <p:spPr>
          <a:xfrm>
            <a:off x="8197326" y="349639"/>
            <a:ext cx="258177" cy="239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3C9C36DE-D7E4-4503-9F24-263C7E0F09BE}"/>
              </a:ext>
            </a:extLst>
          </p:cNvPr>
          <p:cNvSpPr/>
          <p:nvPr/>
        </p:nvSpPr>
        <p:spPr>
          <a:xfrm>
            <a:off x="2872402" y="3341596"/>
            <a:ext cx="301099" cy="2232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66E0DBBF-F6ED-4DC7-B23E-EC28DC453649}"/>
              </a:ext>
            </a:extLst>
          </p:cNvPr>
          <p:cNvSpPr/>
          <p:nvPr/>
        </p:nvSpPr>
        <p:spPr>
          <a:xfrm>
            <a:off x="85845" y="2320968"/>
            <a:ext cx="1034079" cy="5809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22F2874E-BA68-4791-ACFB-F96500F8C941}"/>
              </a:ext>
            </a:extLst>
          </p:cNvPr>
          <p:cNvSpPr/>
          <p:nvPr/>
        </p:nvSpPr>
        <p:spPr>
          <a:xfrm>
            <a:off x="7693731" y="2320968"/>
            <a:ext cx="1721222" cy="5822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Saída para o Cliente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324DA42-8940-476D-835F-336B6A76BE2D}"/>
              </a:ext>
            </a:extLst>
          </p:cNvPr>
          <p:cNvCxnSpPr>
            <a:cxnSpLocks/>
          </p:cNvCxnSpPr>
          <p:nvPr/>
        </p:nvCxnSpPr>
        <p:spPr>
          <a:xfrm>
            <a:off x="6953921" y="2558639"/>
            <a:ext cx="669441" cy="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9994514B-48C8-4866-9E03-9633E30C338C}"/>
              </a:ext>
            </a:extLst>
          </p:cNvPr>
          <p:cNvCxnSpPr>
            <a:cxnSpLocks/>
          </p:cNvCxnSpPr>
          <p:nvPr/>
        </p:nvCxnSpPr>
        <p:spPr>
          <a:xfrm flipV="1">
            <a:off x="9405092" y="2606716"/>
            <a:ext cx="450263" cy="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233F7F53-7FA7-4139-ACEE-16BA2B1F2253}"/>
              </a:ext>
            </a:extLst>
          </p:cNvPr>
          <p:cNvSpPr/>
          <p:nvPr/>
        </p:nvSpPr>
        <p:spPr>
          <a:xfrm>
            <a:off x="10065580" y="2314750"/>
            <a:ext cx="1320049" cy="5839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Saída</a:t>
            </a: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9EA44DF5-F3C1-448D-AE81-B8C3E0FE286F}"/>
              </a:ext>
            </a:extLst>
          </p:cNvPr>
          <p:cNvSpPr/>
          <p:nvPr/>
        </p:nvSpPr>
        <p:spPr>
          <a:xfrm>
            <a:off x="7373490" y="3620626"/>
            <a:ext cx="2240262" cy="888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Assim que o produto chega, o estoque   toma conta, e a nota do material  vai para o módulo de financeiro.</a:t>
            </a:r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5A9DE0C-BA35-4AB4-946B-22BD82D4CF6B}"/>
              </a:ext>
            </a:extLst>
          </p:cNvPr>
          <p:cNvCxnSpPr>
            <a:cxnSpLocks/>
          </p:cNvCxnSpPr>
          <p:nvPr/>
        </p:nvCxnSpPr>
        <p:spPr>
          <a:xfrm flipH="1" flipV="1">
            <a:off x="6953922" y="2936838"/>
            <a:ext cx="471310" cy="73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102B1045-B28A-420A-9DE0-5B15A6E71AA9}"/>
              </a:ext>
            </a:extLst>
          </p:cNvPr>
          <p:cNvSpPr/>
          <p:nvPr/>
        </p:nvSpPr>
        <p:spPr>
          <a:xfrm>
            <a:off x="8363086" y="3363787"/>
            <a:ext cx="261070" cy="2232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4FAF190C-125C-4C07-B22A-D3992A8C9BFB}"/>
              </a:ext>
            </a:extLst>
          </p:cNvPr>
          <p:cNvCxnSpPr>
            <a:stCxn id="80" idx="2"/>
            <a:endCxn id="102" idx="2"/>
          </p:cNvCxnSpPr>
          <p:nvPr/>
        </p:nvCxnSpPr>
        <p:spPr>
          <a:xfrm rot="16200000" flipH="1">
            <a:off x="5745485" y="1760664"/>
            <a:ext cx="2691" cy="5493582"/>
          </a:xfrm>
          <a:prstGeom prst="bentConnector3">
            <a:avLst>
              <a:gd name="adj1" fmla="val 8594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5847A8D1-6F26-455B-B0A3-BAA6F2CB8262}"/>
              </a:ext>
            </a:extLst>
          </p:cNvPr>
          <p:cNvSpPr/>
          <p:nvPr/>
        </p:nvSpPr>
        <p:spPr>
          <a:xfrm>
            <a:off x="1633692" y="5166360"/>
            <a:ext cx="2732474" cy="653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 </a:t>
            </a:r>
            <a:r>
              <a:rPr lang="pt-BR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Quando o estoque  separa e confere todo o material  ele  despacha para o cliente.</a:t>
            </a:r>
            <a:endParaRPr lang="pt-BR" sz="1050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4AF68267-09E9-43D5-9C84-2AA20FC60EEA}"/>
              </a:ext>
            </a:extLst>
          </p:cNvPr>
          <p:cNvSpPr/>
          <p:nvPr/>
        </p:nvSpPr>
        <p:spPr>
          <a:xfrm>
            <a:off x="2872403" y="4904143"/>
            <a:ext cx="301099" cy="2124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2E84BF92-2D93-4324-877E-0745378AC3B7}"/>
              </a:ext>
            </a:extLst>
          </p:cNvPr>
          <p:cNvCxnSpPr>
            <a:cxnSpLocks/>
            <a:stCxn id="116" idx="3"/>
            <a:endCxn id="5" idx="1"/>
          </p:cNvCxnSpPr>
          <p:nvPr/>
        </p:nvCxnSpPr>
        <p:spPr>
          <a:xfrm flipV="1">
            <a:off x="4366166" y="2641002"/>
            <a:ext cx="461329" cy="28521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id="{D72F01A2-95AF-4FBD-8886-CC682A5291A2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rot="5400000" flipH="1" flipV="1">
            <a:off x="4895399" y="3642136"/>
            <a:ext cx="3071309" cy="1069041"/>
          </a:xfrm>
          <a:prstGeom prst="bentConnector4">
            <a:avLst>
              <a:gd name="adj1" fmla="val -7443"/>
              <a:gd name="adj2" fmla="val 12138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AE495D3C-12B9-4F81-827D-2E4A8E1EA975}"/>
              </a:ext>
            </a:extLst>
          </p:cNvPr>
          <p:cNvSpPr txBox="1"/>
          <p:nvPr/>
        </p:nvSpPr>
        <p:spPr>
          <a:xfrm>
            <a:off x="4366166" y="-64524"/>
            <a:ext cx="213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Sistema </a:t>
            </a:r>
          </a:p>
        </p:txBody>
      </p: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C0FC3088-38CB-4AF3-AA69-2A6DF78D9BA1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6557235" y="156881"/>
            <a:ext cx="139850" cy="14612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id="{188CF4ED-0D54-444B-AB3A-15633D30411E}"/>
              </a:ext>
            </a:extLst>
          </p:cNvPr>
          <p:cNvCxnSpPr>
            <a:stCxn id="7" idx="3"/>
          </p:cNvCxnSpPr>
          <p:nvPr/>
        </p:nvCxnSpPr>
        <p:spPr>
          <a:xfrm flipV="1">
            <a:off x="6965573" y="4506109"/>
            <a:ext cx="887509" cy="9265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57DC950C-D0DD-498E-862E-88375A468D8C}"/>
              </a:ext>
            </a:extLst>
          </p:cNvPr>
          <p:cNvSpPr txBox="1"/>
          <p:nvPr/>
        </p:nvSpPr>
        <p:spPr>
          <a:xfrm>
            <a:off x="10348857" y="4955706"/>
            <a:ext cx="1226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Legenda</a:t>
            </a:r>
          </a:p>
        </p:txBody>
      </p: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5B7D0142-1F9E-4AA3-A4B2-7BA5903D76FD}"/>
              </a:ext>
            </a:extLst>
          </p:cNvPr>
          <p:cNvCxnSpPr/>
          <p:nvPr/>
        </p:nvCxnSpPr>
        <p:spPr>
          <a:xfrm>
            <a:off x="10198249" y="5712311"/>
            <a:ext cx="408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0C5B3DDA-E672-41BD-A8A8-0148F86532D9}"/>
              </a:ext>
            </a:extLst>
          </p:cNvPr>
          <p:cNvCxnSpPr/>
          <p:nvPr/>
        </p:nvCxnSpPr>
        <p:spPr>
          <a:xfrm>
            <a:off x="10198249" y="6110344"/>
            <a:ext cx="408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9E8E7E47-7FAD-4A4B-A89C-D39DA49D137B}"/>
              </a:ext>
            </a:extLst>
          </p:cNvPr>
          <p:cNvSpPr txBox="1"/>
          <p:nvPr/>
        </p:nvSpPr>
        <p:spPr>
          <a:xfrm>
            <a:off x="10659038" y="5487097"/>
            <a:ext cx="9751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Etapas dos processos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D9AC15E9-85BE-46AF-90E8-D4E8290B093B}"/>
              </a:ext>
            </a:extLst>
          </p:cNvPr>
          <p:cNvSpPr txBox="1"/>
          <p:nvPr/>
        </p:nvSpPr>
        <p:spPr>
          <a:xfrm>
            <a:off x="10659038" y="5902595"/>
            <a:ext cx="1079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Informações de cada etapa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26BFA85A-0649-48F7-BBC2-41065EB9C471}"/>
              </a:ext>
            </a:extLst>
          </p:cNvPr>
          <p:cNvCxnSpPr/>
          <p:nvPr/>
        </p:nvCxnSpPr>
        <p:spPr>
          <a:xfrm flipV="1">
            <a:off x="10090673" y="5002306"/>
            <a:ext cx="0" cy="1624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F9276CD4-793C-43B6-8BAC-2546C523466A}"/>
              </a:ext>
            </a:extLst>
          </p:cNvPr>
          <p:cNvCxnSpPr/>
          <p:nvPr/>
        </p:nvCxnSpPr>
        <p:spPr>
          <a:xfrm>
            <a:off x="10090673" y="6626711"/>
            <a:ext cx="1742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35B48BDA-04F6-48EF-8BEA-9D5FDCEAB00B}"/>
              </a:ext>
            </a:extLst>
          </p:cNvPr>
          <p:cNvCxnSpPr/>
          <p:nvPr/>
        </p:nvCxnSpPr>
        <p:spPr>
          <a:xfrm flipV="1">
            <a:off x="11833412" y="4904143"/>
            <a:ext cx="0" cy="17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6A4ED1DB-D273-44F5-9376-3993E03ECA48}"/>
              </a:ext>
            </a:extLst>
          </p:cNvPr>
          <p:cNvCxnSpPr/>
          <p:nvPr/>
        </p:nvCxnSpPr>
        <p:spPr>
          <a:xfrm flipH="1">
            <a:off x="10090673" y="4904143"/>
            <a:ext cx="1742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BC6955A7-CBBA-4072-B1EB-AE726B9ADA3B}"/>
              </a:ext>
            </a:extLst>
          </p:cNvPr>
          <p:cNvCxnSpPr/>
          <p:nvPr/>
        </p:nvCxnSpPr>
        <p:spPr>
          <a:xfrm>
            <a:off x="10090673" y="4904143"/>
            <a:ext cx="0" cy="9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1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127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vausnicler dos santos</dc:creator>
  <cp:lastModifiedBy>vausnicler dos santos</cp:lastModifiedBy>
  <cp:revision>7</cp:revision>
  <dcterms:created xsi:type="dcterms:W3CDTF">2020-10-16T14:08:04Z</dcterms:created>
  <dcterms:modified xsi:type="dcterms:W3CDTF">2020-10-17T22:05:06Z</dcterms:modified>
</cp:coreProperties>
</file>