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43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65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24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0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07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68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27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6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72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7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E7B5-C3CF-443E-AC35-DB45DD4864B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320B-D0AF-4F9E-A9F9-422BCC554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47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718602" y="814645"/>
            <a:ext cx="2283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¿Sentido común?</a:t>
            </a:r>
          </a:p>
          <a:p>
            <a:pPr algn="just"/>
            <a:r>
              <a:rPr lang="es-C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Para comenzar, vale la pena recordar que muchas  veces las mejores jugadas no son evidentes.</a:t>
            </a:r>
          </a:p>
          <a:p>
            <a:pPr algn="just"/>
            <a:r>
              <a:rPr lang="es-C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Por ejemplo, en este problema la combinación de movimientos que conduce a la victoria es la más dista del sentido común.</a:t>
            </a:r>
            <a:endParaRPr lang="es-CO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637423" y="2251417"/>
            <a:ext cx="237626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4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Mate en dos jugadas</a:t>
            </a:r>
            <a:endParaRPr lang="es-CO" sz="24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360077" y="3264846"/>
            <a:ext cx="2653610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dirty="0" smtClean="0">
                <a:solidFill>
                  <a:srgbClr val="00FFCC"/>
                </a:solidFill>
                <a:latin typeface="Amethyst" panose="02000503000000000000" pitchFamily="2" charset="0"/>
              </a:rPr>
              <a:t>Mate en  tres jugadas</a:t>
            </a:r>
            <a:endParaRPr lang="es-CO" dirty="0">
              <a:solidFill>
                <a:srgbClr val="00FFCC"/>
              </a:solidFill>
              <a:latin typeface="Amethyst" panose="02000503000000000000" pitchFamily="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35896" y="260648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>
                <a:solidFill>
                  <a:srgbClr val="00B0F0"/>
                </a:solidFill>
              </a:rPr>
              <a:t>2. Parece imposible</a:t>
            </a:r>
          </a:p>
          <a:p>
            <a:pPr algn="just"/>
            <a:r>
              <a:rPr lang="es-CO" dirty="0" smtClean="0">
                <a:solidFill>
                  <a:schemeClr val="bg1"/>
                </a:solidFill>
              </a:rPr>
              <a:t>En el problema  de la izquierda, aunque al parecer es imposible, una sutil maniobra permite la victoria en tan solo dos movimientos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00224" y="3068960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 startAt="3"/>
            </a:pPr>
            <a:r>
              <a:rPr lang="es-CO" dirty="0" smtClean="0">
                <a:solidFill>
                  <a:srgbClr val="00B0F0"/>
                </a:solidFill>
              </a:rPr>
              <a:t>Una genial obstrucción</a:t>
            </a:r>
          </a:p>
          <a:p>
            <a:pPr algn="just"/>
            <a:r>
              <a:rPr lang="es-CO" dirty="0" smtClean="0">
                <a:solidFill>
                  <a:schemeClr val="bg1"/>
                </a:solidFill>
              </a:rPr>
              <a:t>A la derecha se reproduce un problema planteado por un compositor soviético, en el que se busca obstruir la movilidad de la torre o del alfil.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0224" y="5157192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 startAt="4"/>
            </a:pPr>
            <a:r>
              <a:rPr lang="es-CO" dirty="0" smtClean="0">
                <a:solidFill>
                  <a:srgbClr val="00B0F0"/>
                </a:solidFill>
              </a:rPr>
              <a:t>De un joven de 15 años</a:t>
            </a:r>
          </a:p>
          <a:p>
            <a:pPr algn="just"/>
            <a:r>
              <a:rPr lang="es-CO" dirty="0" smtClean="0">
                <a:solidFill>
                  <a:schemeClr val="bg1"/>
                </a:solidFill>
              </a:rPr>
              <a:t>El problema de la izquierda apareció en la revista </a:t>
            </a:r>
            <a:r>
              <a:rPr lang="es-CO" i="1" dirty="0" smtClean="0">
                <a:solidFill>
                  <a:schemeClr val="bg1"/>
                </a:solidFill>
              </a:rPr>
              <a:t>Ajedrez Colombiano</a:t>
            </a:r>
            <a:r>
              <a:rPr lang="es-CO" dirty="0" smtClean="0">
                <a:solidFill>
                  <a:schemeClr val="bg1"/>
                </a:solidFill>
              </a:rPr>
              <a:t>, en 1973 creado por Luis Enrique Ramírez, quien por aquel entonces contaba con 15 años.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00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146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5</cp:revision>
  <dcterms:created xsi:type="dcterms:W3CDTF">2017-11-22T01:06:36Z</dcterms:created>
  <dcterms:modified xsi:type="dcterms:W3CDTF">2017-11-22T02:56:34Z</dcterms:modified>
</cp:coreProperties>
</file>