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60" r:id="rId4"/>
    <p:sldId id="261" r:id="rId5"/>
    <p:sldId id="265" r:id="rId6"/>
    <p:sldId id="263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BC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řední styl 2 – zvýraznění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929F9F4-4A8F-4326-A1B4-22849713DDAB}" styleName="Tmavý styl 1 – zvýraznění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Styl s motivem 1 – zvýraznění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6.png"/><Relationship Id="rId7" Type="http://schemas.openxmlformats.org/officeDocument/2006/relationships/image" Target="../media/image1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2.svg"/><Relationship Id="rId4" Type="http://schemas.openxmlformats.org/officeDocument/2006/relationships/image" Target="../media/image17.svg"/><Relationship Id="rId9" Type="http://schemas.openxmlformats.org/officeDocument/2006/relationships/image" Target="../media/image2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6.png"/><Relationship Id="rId7" Type="http://schemas.openxmlformats.org/officeDocument/2006/relationships/image" Target="../media/image1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2.svg"/><Relationship Id="rId4" Type="http://schemas.openxmlformats.org/officeDocument/2006/relationships/image" Target="../media/image17.svg"/><Relationship Id="rId9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D0CC78-77A7-4737-89D5-BAF90CA1EEB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3A5C38-E3FC-4898-9F48-33A5EE3A710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aseline="0" dirty="0"/>
            <a:t>Client information:</a:t>
          </a:r>
          <a:endParaRPr lang="en-US" dirty="0"/>
        </a:p>
      </dgm:t>
    </dgm:pt>
    <dgm:pt modelId="{1A5F158A-2828-4796-8B49-FF3AD6E53E15}" type="parTrans" cxnId="{3963D0C9-1765-447C-84CD-F6C6823CAB49}">
      <dgm:prSet/>
      <dgm:spPr/>
      <dgm:t>
        <a:bodyPr/>
        <a:lstStyle/>
        <a:p>
          <a:endParaRPr lang="en-US"/>
        </a:p>
      </dgm:t>
    </dgm:pt>
    <dgm:pt modelId="{1E240BBF-9B4A-4537-96B4-80F73668AD25}" type="sibTrans" cxnId="{3963D0C9-1765-447C-84CD-F6C6823CAB49}">
      <dgm:prSet/>
      <dgm:spPr/>
      <dgm:t>
        <a:bodyPr/>
        <a:lstStyle/>
        <a:p>
          <a:endParaRPr lang="en-US"/>
        </a:p>
      </dgm:t>
    </dgm:pt>
    <dgm:pt modelId="{671115CA-4C6B-4106-8757-2C305236726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000" i="1" baseline="0" dirty="0"/>
            <a:t>100 customers</a:t>
          </a:r>
          <a:endParaRPr lang="en-US" sz="2000" dirty="0"/>
        </a:p>
      </dgm:t>
    </dgm:pt>
    <dgm:pt modelId="{5621F2BB-D53E-4A42-8595-D8A25137B7EB}" type="parTrans" cxnId="{B60720D8-8C2A-485F-ABD7-3E8AF502293C}">
      <dgm:prSet/>
      <dgm:spPr/>
      <dgm:t>
        <a:bodyPr/>
        <a:lstStyle/>
        <a:p>
          <a:endParaRPr lang="en-US"/>
        </a:p>
      </dgm:t>
    </dgm:pt>
    <dgm:pt modelId="{AD9088A8-5FF4-4B51-82E1-4F3AF8B7649B}" type="sibTrans" cxnId="{B60720D8-8C2A-485F-ABD7-3E8AF502293C}">
      <dgm:prSet/>
      <dgm:spPr/>
      <dgm:t>
        <a:bodyPr/>
        <a:lstStyle/>
        <a:p>
          <a:endParaRPr lang="en-US"/>
        </a:p>
      </dgm:t>
    </dgm:pt>
    <dgm:pt modelId="{0A55195E-80D9-4DE3-B598-FCB626427B6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000" i="1" baseline="0" dirty="0"/>
            <a:t>3 </a:t>
          </a:r>
          <a:r>
            <a:rPr lang="cs-CZ" sz="2000" i="1" baseline="0" dirty="0"/>
            <a:t>sites – Z1, Z2, Z3</a:t>
          </a:r>
          <a:endParaRPr lang="en-US" sz="2000" dirty="0"/>
        </a:p>
      </dgm:t>
    </dgm:pt>
    <dgm:pt modelId="{E1670E98-0892-4FBD-9C7C-0BBEA31665E4}" type="parTrans" cxnId="{54C21F40-2278-4915-BB6C-C89644DC37BF}">
      <dgm:prSet/>
      <dgm:spPr/>
      <dgm:t>
        <a:bodyPr/>
        <a:lstStyle/>
        <a:p>
          <a:endParaRPr lang="en-US"/>
        </a:p>
      </dgm:t>
    </dgm:pt>
    <dgm:pt modelId="{58BECEE2-6E75-41C2-B6AC-E60679BEF0D8}" type="sibTrans" cxnId="{54C21F40-2278-4915-BB6C-C89644DC37BF}">
      <dgm:prSet/>
      <dgm:spPr/>
      <dgm:t>
        <a:bodyPr/>
        <a:lstStyle/>
        <a:p>
          <a:endParaRPr lang="en-US"/>
        </a:p>
      </dgm:t>
    </dgm:pt>
    <dgm:pt modelId="{FC5B741E-E5CC-478A-933F-8613DB235E2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000" i="1" baseline="0" dirty="0"/>
            <a:t>2 ways of delivery</a:t>
          </a:r>
          <a:r>
            <a:rPr lang="cs-CZ" sz="2000" i="1" baseline="0" dirty="0"/>
            <a:t> – 	</a:t>
          </a:r>
          <a:r>
            <a:rPr lang="en-GB" sz="2000" i="1" baseline="0" dirty="0"/>
            <a:t>train or truck</a:t>
          </a:r>
          <a:endParaRPr lang="en-US" sz="2000" dirty="0"/>
        </a:p>
      </dgm:t>
    </dgm:pt>
    <dgm:pt modelId="{B66A8717-6910-44BA-A2AE-775E3DAEA94A}" type="parTrans" cxnId="{F2E8A1A8-39AF-4FC7-AC93-13071E08DEA1}">
      <dgm:prSet/>
      <dgm:spPr/>
      <dgm:t>
        <a:bodyPr/>
        <a:lstStyle/>
        <a:p>
          <a:endParaRPr lang="en-US"/>
        </a:p>
      </dgm:t>
    </dgm:pt>
    <dgm:pt modelId="{B2D71A2D-B1B2-40E0-B6E7-618217009918}" type="sibTrans" cxnId="{F2E8A1A8-39AF-4FC7-AC93-13071E08DEA1}">
      <dgm:prSet/>
      <dgm:spPr/>
      <dgm:t>
        <a:bodyPr/>
        <a:lstStyle/>
        <a:p>
          <a:endParaRPr lang="en-US"/>
        </a:p>
      </dgm:t>
    </dgm:pt>
    <dgm:pt modelId="{A6C8B978-5D7A-4F1E-A6F7-DBABF4C0E21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000" i="1" baseline="0" dirty="0"/>
            <a:t>Only 1 material</a:t>
          </a:r>
          <a:r>
            <a:rPr lang="cs-CZ" sz="2000" i="1" baseline="0" dirty="0"/>
            <a:t> – M1</a:t>
          </a:r>
          <a:endParaRPr lang="en-US" sz="2000" dirty="0"/>
        </a:p>
      </dgm:t>
    </dgm:pt>
    <dgm:pt modelId="{9240D971-F9EB-43C1-AD11-DC7BFFA3D8BC}" type="parTrans" cxnId="{0C36F709-7FC1-4863-8051-64353FBEE781}">
      <dgm:prSet/>
      <dgm:spPr/>
      <dgm:t>
        <a:bodyPr/>
        <a:lstStyle/>
        <a:p>
          <a:endParaRPr lang="en-US"/>
        </a:p>
      </dgm:t>
    </dgm:pt>
    <dgm:pt modelId="{AE97A7D9-A189-4A7C-80EB-0BD6EBD53950}" type="sibTrans" cxnId="{0C36F709-7FC1-4863-8051-64353FBEE781}">
      <dgm:prSet/>
      <dgm:spPr/>
      <dgm:t>
        <a:bodyPr/>
        <a:lstStyle/>
        <a:p>
          <a:endParaRPr lang="en-US"/>
        </a:p>
      </dgm:t>
    </dgm:pt>
    <dgm:pt modelId="{97620536-8146-4BD1-922D-F9ED8A1EC0A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aseline="0" noProof="0" dirty="0"/>
            <a:t>Reason for action:</a:t>
          </a:r>
          <a:endParaRPr lang="en-GB" noProof="0" dirty="0"/>
        </a:p>
      </dgm:t>
    </dgm:pt>
    <dgm:pt modelId="{81F336AF-BB78-4B87-83B4-96751DE185F9}" type="parTrans" cxnId="{23E8CCE6-0536-4BFA-AA35-6C10552849D0}">
      <dgm:prSet/>
      <dgm:spPr/>
      <dgm:t>
        <a:bodyPr/>
        <a:lstStyle/>
        <a:p>
          <a:endParaRPr lang="en-US"/>
        </a:p>
      </dgm:t>
    </dgm:pt>
    <dgm:pt modelId="{B49794B2-EA56-46DC-AAF1-23574A1A8179}" type="sibTrans" cxnId="{23E8CCE6-0536-4BFA-AA35-6C10552849D0}">
      <dgm:prSet/>
      <dgm:spPr/>
      <dgm:t>
        <a:bodyPr/>
        <a:lstStyle/>
        <a:p>
          <a:endParaRPr lang="en-US"/>
        </a:p>
      </dgm:t>
    </dgm:pt>
    <dgm:pt modelId="{C96D05D5-995B-4943-A694-F96C11538E4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000" i="1" kern="120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Expansion by 2 new sites</a:t>
          </a:r>
          <a:r>
            <a:rPr lang="cs-CZ" sz="2000" i="1" kern="120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.</a:t>
          </a:r>
          <a:endParaRPr lang="en-US" sz="2000" i="1" kern="1200" baseline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Franklin Gothic Book" panose="020B0503020102020204"/>
            <a:ea typeface="+mn-ea"/>
            <a:cs typeface="+mn-cs"/>
          </a:endParaRPr>
        </a:p>
      </dgm:t>
    </dgm:pt>
    <dgm:pt modelId="{AEE66B4A-C815-440D-B65C-D50C9E167873}" type="parTrans" cxnId="{55947FB5-2BAB-4565-AB30-1917C1397A7B}">
      <dgm:prSet/>
      <dgm:spPr/>
      <dgm:t>
        <a:bodyPr/>
        <a:lstStyle/>
        <a:p>
          <a:endParaRPr lang="en-US"/>
        </a:p>
      </dgm:t>
    </dgm:pt>
    <dgm:pt modelId="{85CD4A66-6C31-46A4-A464-F30BAD11CB9F}" type="sibTrans" cxnId="{55947FB5-2BAB-4565-AB30-1917C1397A7B}">
      <dgm:prSet/>
      <dgm:spPr/>
      <dgm:t>
        <a:bodyPr/>
        <a:lstStyle/>
        <a:p>
          <a:endParaRPr lang="en-US"/>
        </a:p>
      </dgm:t>
    </dgm:pt>
    <dgm:pt modelId="{D436105D-C461-48E6-97EC-3E9222E3D660}" type="pres">
      <dgm:prSet presAssocID="{D8D0CC78-77A7-4737-89D5-BAF90CA1EEB9}" presName="root" presStyleCnt="0">
        <dgm:presLayoutVars>
          <dgm:dir/>
          <dgm:resizeHandles val="exact"/>
        </dgm:presLayoutVars>
      </dgm:prSet>
      <dgm:spPr/>
    </dgm:pt>
    <dgm:pt modelId="{C14BB6B5-3E46-47D1-A704-1D9AF872DA74}" type="pres">
      <dgm:prSet presAssocID="{5E3A5C38-E3FC-4898-9F48-33A5EE3A710D}" presName="compNode" presStyleCnt="0"/>
      <dgm:spPr/>
    </dgm:pt>
    <dgm:pt modelId="{1B75CE8F-AC3E-4CC0-B38C-97E5FA9C7155}" type="pres">
      <dgm:prSet presAssocID="{5E3A5C38-E3FC-4898-9F48-33A5EE3A710D}" presName="bgRect" presStyleLbl="bgShp" presStyleIdx="0" presStyleCnt="2" custScaleY="184217" custLinFactNeighborX="1611" custLinFactNeighborY="2772"/>
      <dgm:spPr/>
    </dgm:pt>
    <dgm:pt modelId="{78033960-BF7B-41BF-B53A-6D042E770CA3}" type="pres">
      <dgm:prSet presAssocID="{5E3A5C38-E3FC-4898-9F48-33A5EE3A710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175"/>
      </dgm:spPr>
      <dgm:extLst>
        <a:ext uri="{E40237B7-FDA0-4F09-8148-C483321AD2D9}">
          <dgm14:cNvPr xmlns:dgm14="http://schemas.microsoft.com/office/drawing/2010/diagram" id="0" name="" descr="Dump truck"/>
        </a:ext>
      </dgm:extLst>
    </dgm:pt>
    <dgm:pt modelId="{7A0C21AA-9002-454A-8714-4876BC89977C}" type="pres">
      <dgm:prSet presAssocID="{5E3A5C38-E3FC-4898-9F48-33A5EE3A710D}" presName="spaceRect" presStyleCnt="0"/>
      <dgm:spPr/>
    </dgm:pt>
    <dgm:pt modelId="{8CFEAF20-ACFD-4EF4-945A-7B20E9BE2194}" type="pres">
      <dgm:prSet presAssocID="{5E3A5C38-E3FC-4898-9F48-33A5EE3A710D}" presName="parTx" presStyleLbl="revTx" presStyleIdx="0" presStyleCnt="4" custLinFactNeighborX="-11337">
        <dgm:presLayoutVars>
          <dgm:chMax val="0"/>
          <dgm:chPref val="0"/>
        </dgm:presLayoutVars>
      </dgm:prSet>
      <dgm:spPr/>
    </dgm:pt>
    <dgm:pt modelId="{6F7930D7-BFC4-4CE0-982F-792BADA950D0}" type="pres">
      <dgm:prSet presAssocID="{5E3A5C38-E3FC-4898-9F48-33A5EE3A710D}" presName="desTx" presStyleLbl="revTx" presStyleIdx="1" presStyleCnt="4" custScaleX="115474" custScaleY="152339" custLinFactNeighborX="-16904" custLinFactNeighborY="2079">
        <dgm:presLayoutVars/>
      </dgm:prSet>
      <dgm:spPr/>
    </dgm:pt>
    <dgm:pt modelId="{290471B8-9CF4-4DBA-B2AF-E1D967DCA263}" type="pres">
      <dgm:prSet presAssocID="{1E240BBF-9B4A-4537-96B4-80F73668AD25}" presName="sibTrans" presStyleCnt="0"/>
      <dgm:spPr/>
    </dgm:pt>
    <dgm:pt modelId="{23AE9454-3BE0-485F-BC70-BE04E6E07041}" type="pres">
      <dgm:prSet presAssocID="{97620536-8146-4BD1-922D-F9ED8A1EC0A6}" presName="compNode" presStyleCnt="0"/>
      <dgm:spPr/>
    </dgm:pt>
    <dgm:pt modelId="{FCA92971-28CA-4AF8-9227-CF852B90EFB9}" type="pres">
      <dgm:prSet presAssocID="{97620536-8146-4BD1-922D-F9ED8A1EC0A6}" presName="bgRect" presStyleLbl="bgShp" presStyleIdx="1" presStyleCnt="2" custLinFactNeighborX="1745" custLinFactNeighborY="693"/>
      <dgm:spPr/>
    </dgm:pt>
    <dgm:pt modelId="{8BECF568-31F0-4ED5-93A2-031289ED32EE}" type="pres">
      <dgm:prSet presAssocID="{97620536-8146-4BD1-922D-F9ED8A1EC0A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175"/>
      </dgm:spPr>
      <dgm:extLst>
        <a:ext uri="{E40237B7-FDA0-4F09-8148-C483321AD2D9}">
          <dgm14:cNvPr xmlns:dgm14="http://schemas.microsoft.com/office/drawing/2010/diagram" id="0" name="" descr="Maximalizovat"/>
        </a:ext>
      </dgm:extLst>
    </dgm:pt>
    <dgm:pt modelId="{C3E5B06F-92A8-4C65-B6ED-F85C410A8BFA}" type="pres">
      <dgm:prSet presAssocID="{97620536-8146-4BD1-922D-F9ED8A1EC0A6}" presName="spaceRect" presStyleCnt="0"/>
      <dgm:spPr/>
    </dgm:pt>
    <dgm:pt modelId="{A15C859A-0023-4CCA-89FC-206A910E145E}" type="pres">
      <dgm:prSet presAssocID="{97620536-8146-4BD1-922D-F9ED8A1EC0A6}" presName="parTx" presStyleLbl="revTx" presStyleIdx="2" presStyleCnt="4" custLinFactNeighborX="-7757">
        <dgm:presLayoutVars>
          <dgm:chMax val="0"/>
          <dgm:chPref val="0"/>
        </dgm:presLayoutVars>
      </dgm:prSet>
      <dgm:spPr/>
    </dgm:pt>
    <dgm:pt modelId="{8020CA0A-4097-4C7B-800D-5B88316A4FE3}" type="pres">
      <dgm:prSet presAssocID="{97620536-8146-4BD1-922D-F9ED8A1EC0A6}" presName="desTx" presStyleLbl="revTx" presStyleIdx="3" presStyleCnt="4" custScaleX="110393" custLinFactNeighborX="-10597" custLinFactNeighborY="3465">
        <dgm:presLayoutVars/>
      </dgm:prSet>
      <dgm:spPr/>
    </dgm:pt>
  </dgm:ptLst>
  <dgm:cxnLst>
    <dgm:cxn modelId="{C825B309-334A-402B-B2C8-D833D4243081}" type="presOf" srcId="{671115CA-4C6B-4106-8757-2C305236726B}" destId="{6F7930D7-BFC4-4CE0-982F-792BADA950D0}" srcOrd="0" destOrd="0" presId="urn:microsoft.com/office/officeart/2018/2/layout/IconVerticalSolidList"/>
    <dgm:cxn modelId="{0C36F709-7FC1-4863-8051-64353FBEE781}" srcId="{5E3A5C38-E3FC-4898-9F48-33A5EE3A710D}" destId="{A6C8B978-5D7A-4F1E-A6F7-DBABF4C0E21B}" srcOrd="3" destOrd="0" parTransId="{9240D971-F9EB-43C1-AD11-DC7BFFA3D8BC}" sibTransId="{AE97A7D9-A189-4A7C-80EB-0BD6EBD53950}"/>
    <dgm:cxn modelId="{086DE922-20B3-4633-88A1-94930D4448FA}" type="presOf" srcId="{A6C8B978-5D7A-4F1E-A6F7-DBABF4C0E21B}" destId="{6F7930D7-BFC4-4CE0-982F-792BADA950D0}" srcOrd="0" destOrd="3" presId="urn:microsoft.com/office/officeart/2018/2/layout/IconVerticalSolidList"/>
    <dgm:cxn modelId="{59C8A026-280D-412B-A6DE-BE51A9C0438B}" type="presOf" srcId="{D8D0CC78-77A7-4737-89D5-BAF90CA1EEB9}" destId="{D436105D-C461-48E6-97EC-3E9222E3D660}" srcOrd="0" destOrd="0" presId="urn:microsoft.com/office/officeart/2018/2/layout/IconVerticalSolidList"/>
    <dgm:cxn modelId="{151C6E2D-F9F6-4BDC-98BD-A523466978D8}" type="presOf" srcId="{0A55195E-80D9-4DE3-B598-FCB626427B66}" destId="{6F7930D7-BFC4-4CE0-982F-792BADA950D0}" srcOrd="0" destOrd="1" presId="urn:microsoft.com/office/officeart/2018/2/layout/IconVerticalSolidList"/>
    <dgm:cxn modelId="{54C21F40-2278-4915-BB6C-C89644DC37BF}" srcId="{5E3A5C38-E3FC-4898-9F48-33A5EE3A710D}" destId="{0A55195E-80D9-4DE3-B598-FCB626427B66}" srcOrd="1" destOrd="0" parTransId="{E1670E98-0892-4FBD-9C7C-0BBEA31665E4}" sibTransId="{58BECEE2-6E75-41C2-B6AC-E60679BEF0D8}"/>
    <dgm:cxn modelId="{E6367B65-7FB5-464F-A802-4D070EE53A9C}" type="presOf" srcId="{C96D05D5-995B-4943-A694-F96C11538E41}" destId="{8020CA0A-4097-4C7B-800D-5B88316A4FE3}" srcOrd="0" destOrd="0" presId="urn:microsoft.com/office/officeart/2018/2/layout/IconVerticalSolidList"/>
    <dgm:cxn modelId="{DC6D1366-3038-47A2-95AA-D7BEEFDD3872}" type="presOf" srcId="{97620536-8146-4BD1-922D-F9ED8A1EC0A6}" destId="{A15C859A-0023-4CCA-89FC-206A910E145E}" srcOrd="0" destOrd="0" presId="urn:microsoft.com/office/officeart/2018/2/layout/IconVerticalSolidList"/>
    <dgm:cxn modelId="{0E3A246A-CDF6-4CC3-AA62-3CB22F9B3AF2}" type="presOf" srcId="{FC5B741E-E5CC-478A-933F-8613DB235E2F}" destId="{6F7930D7-BFC4-4CE0-982F-792BADA950D0}" srcOrd="0" destOrd="2" presId="urn:microsoft.com/office/officeart/2018/2/layout/IconVerticalSolidList"/>
    <dgm:cxn modelId="{F2E8A1A8-39AF-4FC7-AC93-13071E08DEA1}" srcId="{5E3A5C38-E3FC-4898-9F48-33A5EE3A710D}" destId="{FC5B741E-E5CC-478A-933F-8613DB235E2F}" srcOrd="2" destOrd="0" parTransId="{B66A8717-6910-44BA-A2AE-775E3DAEA94A}" sibTransId="{B2D71A2D-B1B2-40E0-B6E7-618217009918}"/>
    <dgm:cxn modelId="{55947FB5-2BAB-4565-AB30-1917C1397A7B}" srcId="{97620536-8146-4BD1-922D-F9ED8A1EC0A6}" destId="{C96D05D5-995B-4943-A694-F96C11538E41}" srcOrd="0" destOrd="0" parTransId="{AEE66B4A-C815-440D-B65C-D50C9E167873}" sibTransId="{85CD4A66-6C31-46A4-A464-F30BAD11CB9F}"/>
    <dgm:cxn modelId="{14273FC3-75DE-496F-9DF0-EC48F9BE7A12}" type="presOf" srcId="{5E3A5C38-E3FC-4898-9F48-33A5EE3A710D}" destId="{8CFEAF20-ACFD-4EF4-945A-7B20E9BE2194}" srcOrd="0" destOrd="0" presId="urn:microsoft.com/office/officeart/2018/2/layout/IconVerticalSolidList"/>
    <dgm:cxn modelId="{3963D0C9-1765-447C-84CD-F6C6823CAB49}" srcId="{D8D0CC78-77A7-4737-89D5-BAF90CA1EEB9}" destId="{5E3A5C38-E3FC-4898-9F48-33A5EE3A710D}" srcOrd="0" destOrd="0" parTransId="{1A5F158A-2828-4796-8B49-FF3AD6E53E15}" sibTransId="{1E240BBF-9B4A-4537-96B4-80F73668AD25}"/>
    <dgm:cxn modelId="{B60720D8-8C2A-485F-ABD7-3E8AF502293C}" srcId="{5E3A5C38-E3FC-4898-9F48-33A5EE3A710D}" destId="{671115CA-4C6B-4106-8757-2C305236726B}" srcOrd="0" destOrd="0" parTransId="{5621F2BB-D53E-4A42-8595-D8A25137B7EB}" sibTransId="{AD9088A8-5FF4-4B51-82E1-4F3AF8B7649B}"/>
    <dgm:cxn modelId="{23E8CCE6-0536-4BFA-AA35-6C10552849D0}" srcId="{D8D0CC78-77A7-4737-89D5-BAF90CA1EEB9}" destId="{97620536-8146-4BD1-922D-F9ED8A1EC0A6}" srcOrd="1" destOrd="0" parTransId="{81F336AF-BB78-4B87-83B4-96751DE185F9}" sibTransId="{B49794B2-EA56-46DC-AAF1-23574A1A8179}"/>
    <dgm:cxn modelId="{90CDE02A-A5E3-47A8-826B-531ED38CF835}" type="presParOf" srcId="{D436105D-C461-48E6-97EC-3E9222E3D660}" destId="{C14BB6B5-3E46-47D1-A704-1D9AF872DA74}" srcOrd="0" destOrd="0" presId="urn:microsoft.com/office/officeart/2018/2/layout/IconVerticalSolidList"/>
    <dgm:cxn modelId="{E6F52E16-455F-4CDE-BA5C-9D0B5E98ACDF}" type="presParOf" srcId="{C14BB6B5-3E46-47D1-A704-1D9AF872DA74}" destId="{1B75CE8F-AC3E-4CC0-B38C-97E5FA9C7155}" srcOrd="0" destOrd="0" presId="urn:microsoft.com/office/officeart/2018/2/layout/IconVerticalSolidList"/>
    <dgm:cxn modelId="{8968F820-6474-4DBF-80B9-8C3E72AF9FA9}" type="presParOf" srcId="{C14BB6B5-3E46-47D1-A704-1D9AF872DA74}" destId="{78033960-BF7B-41BF-B53A-6D042E770CA3}" srcOrd="1" destOrd="0" presId="urn:microsoft.com/office/officeart/2018/2/layout/IconVerticalSolidList"/>
    <dgm:cxn modelId="{11DE24E3-7F4D-4465-98D4-B4D9B9DE4081}" type="presParOf" srcId="{C14BB6B5-3E46-47D1-A704-1D9AF872DA74}" destId="{7A0C21AA-9002-454A-8714-4876BC89977C}" srcOrd="2" destOrd="0" presId="urn:microsoft.com/office/officeart/2018/2/layout/IconVerticalSolidList"/>
    <dgm:cxn modelId="{2C23E751-57DD-471C-AF06-BDB60698671D}" type="presParOf" srcId="{C14BB6B5-3E46-47D1-A704-1D9AF872DA74}" destId="{8CFEAF20-ACFD-4EF4-945A-7B20E9BE2194}" srcOrd="3" destOrd="0" presId="urn:microsoft.com/office/officeart/2018/2/layout/IconVerticalSolidList"/>
    <dgm:cxn modelId="{49015B1F-7EF7-457B-9749-10BD2598C2DB}" type="presParOf" srcId="{C14BB6B5-3E46-47D1-A704-1D9AF872DA74}" destId="{6F7930D7-BFC4-4CE0-982F-792BADA950D0}" srcOrd="4" destOrd="0" presId="urn:microsoft.com/office/officeart/2018/2/layout/IconVerticalSolidList"/>
    <dgm:cxn modelId="{05E11B8B-EDFA-4BD9-BBB3-10369C15CA12}" type="presParOf" srcId="{D436105D-C461-48E6-97EC-3E9222E3D660}" destId="{290471B8-9CF4-4DBA-B2AF-E1D967DCA263}" srcOrd="1" destOrd="0" presId="urn:microsoft.com/office/officeart/2018/2/layout/IconVerticalSolidList"/>
    <dgm:cxn modelId="{CBA4D729-6880-4F0A-A0C2-CAE9B77376F2}" type="presParOf" srcId="{D436105D-C461-48E6-97EC-3E9222E3D660}" destId="{23AE9454-3BE0-485F-BC70-BE04E6E07041}" srcOrd="2" destOrd="0" presId="urn:microsoft.com/office/officeart/2018/2/layout/IconVerticalSolidList"/>
    <dgm:cxn modelId="{EEEFE45C-37BF-4B00-91A2-3309B5D641E6}" type="presParOf" srcId="{23AE9454-3BE0-485F-BC70-BE04E6E07041}" destId="{FCA92971-28CA-4AF8-9227-CF852B90EFB9}" srcOrd="0" destOrd="0" presId="urn:microsoft.com/office/officeart/2018/2/layout/IconVerticalSolidList"/>
    <dgm:cxn modelId="{2FF72FCE-E27C-41D6-9DD3-F1E5F718671A}" type="presParOf" srcId="{23AE9454-3BE0-485F-BC70-BE04E6E07041}" destId="{8BECF568-31F0-4ED5-93A2-031289ED32EE}" srcOrd="1" destOrd="0" presId="urn:microsoft.com/office/officeart/2018/2/layout/IconVerticalSolidList"/>
    <dgm:cxn modelId="{BAA97B8A-281E-4E21-A107-6A1C97EBED91}" type="presParOf" srcId="{23AE9454-3BE0-485F-BC70-BE04E6E07041}" destId="{C3E5B06F-92A8-4C65-B6ED-F85C410A8BFA}" srcOrd="2" destOrd="0" presId="urn:microsoft.com/office/officeart/2018/2/layout/IconVerticalSolidList"/>
    <dgm:cxn modelId="{BDFB781B-E036-4EEB-A37E-3DA48D4CE15C}" type="presParOf" srcId="{23AE9454-3BE0-485F-BC70-BE04E6E07041}" destId="{A15C859A-0023-4CCA-89FC-206A910E145E}" srcOrd="3" destOrd="0" presId="urn:microsoft.com/office/officeart/2018/2/layout/IconVerticalSolidList"/>
    <dgm:cxn modelId="{D601ACFF-15BB-456D-BADE-69B3036511F0}" type="presParOf" srcId="{23AE9454-3BE0-485F-BC70-BE04E6E07041}" destId="{8020CA0A-4097-4C7B-800D-5B88316A4FE3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6FD6F1-C52E-4553-9538-75FF878A84F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E36BBE2-69C9-4DC6-B122-D2202DE0030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000" baseline="0" noProof="0" dirty="0"/>
            <a:t>We used mathematical programming to minimize costs.</a:t>
          </a:r>
          <a:endParaRPr lang="en-GB" sz="2000" noProof="0" dirty="0"/>
        </a:p>
      </dgm:t>
    </dgm:pt>
    <dgm:pt modelId="{8977182E-DD7D-4E7C-95E9-65958756DCE1}" type="parTrans" cxnId="{18DFD591-FAAB-4AFA-868E-A32F7DF7F78E}">
      <dgm:prSet/>
      <dgm:spPr/>
      <dgm:t>
        <a:bodyPr/>
        <a:lstStyle/>
        <a:p>
          <a:endParaRPr lang="en-US"/>
        </a:p>
      </dgm:t>
    </dgm:pt>
    <dgm:pt modelId="{9C7504F8-F56A-491D-AB72-C72EEE5CB99D}" type="sibTrans" cxnId="{18DFD591-FAAB-4AFA-868E-A32F7DF7F78E}">
      <dgm:prSet/>
      <dgm:spPr/>
      <dgm:t>
        <a:bodyPr/>
        <a:lstStyle/>
        <a:p>
          <a:endParaRPr lang="en-US"/>
        </a:p>
      </dgm:t>
    </dgm:pt>
    <dgm:pt modelId="{87597BA1-06B7-4AB9-8982-4C42182D773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000" baseline="0" noProof="0" dirty="0"/>
            <a:t>Costs saved on delivery distances.</a:t>
          </a:r>
          <a:endParaRPr lang="en-GB" sz="2000" noProof="0" dirty="0"/>
        </a:p>
      </dgm:t>
    </dgm:pt>
    <dgm:pt modelId="{FBAA14A1-FA6F-4318-AA4A-F59139900598}" type="parTrans" cxnId="{FEE6C763-360D-4A56-A542-DC4DB10D7994}">
      <dgm:prSet/>
      <dgm:spPr/>
      <dgm:t>
        <a:bodyPr/>
        <a:lstStyle/>
        <a:p>
          <a:endParaRPr lang="en-US"/>
        </a:p>
      </dgm:t>
    </dgm:pt>
    <dgm:pt modelId="{1C6CC518-CFAE-47AA-84FF-A9282248C1E9}" type="sibTrans" cxnId="{FEE6C763-360D-4A56-A542-DC4DB10D7994}">
      <dgm:prSet/>
      <dgm:spPr/>
      <dgm:t>
        <a:bodyPr/>
        <a:lstStyle/>
        <a:p>
          <a:endParaRPr lang="en-US"/>
        </a:p>
      </dgm:t>
    </dgm:pt>
    <dgm:pt modelId="{DD033751-B117-414A-8BAE-B68A5BACA0A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000" baseline="0" noProof="0" dirty="0"/>
            <a:t>Other impact:</a:t>
          </a:r>
          <a:endParaRPr lang="en-GB" sz="2000" noProof="0" dirty="0"/>
        </a:p>
      </dgm:t>
    </dgm:pt>
    <dgm:pt modelId="{A1BD0431-1E07-4317-B162-7F392E9F5290}" type="parTrans" cxnId="{98C43F5B-2D37-4C7D-BB51-300F0B413ED0}">
      <dgm:prSet/>
      <dgm:spPr/>
      <dgm:t>
        <a:bodyPr/>
        <a:lstStyle/>
        <a:p>
          <a:endParaRPr lang="en-US"/>
        </a:p>
      </dgm:t>
    </dgm:pt>
    <dgm:pt modelId="{E927035F-6A4C-434A-AAD7-C67E9700804A}" type="sibTrans" cxnId="{98C43F5B-2D37-4C7D-BB51-300F0B413ED0}">
      <dgm:prSet/>
      <dgm:spPr/>
      <dgm:t>
        <a:bodyPr/>
        <a:lstStyle/>
        <a:p>
          <a:endParaRPr lang="en-US"/>
        </a:p>
      </dgm:t>
    </dgm:pt>
    <dgm:pt modelId="{ED069C22-9A8A-460E-8E84-40545554EB2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800" i="1" baseline="0" noProof="0" dirty="0"/>
            <a:t>Lower carbon footprint (better ESG)</a:t>
          </a:r>
          <a:endParaRPr lang="en-GB" sz="1800" noProof="0" dirty="0"/>
        </a:p>
      </dgm:t>
    </dgm:pt>
    <dgm:pt modelId="{EC1AD59B-CFA1-4365-8F40-F1AF79A7E6E1}" type="parTrans" cxnId="{AEF0740A-37FF-4447-9393-C404B3128805}">
      <dgm:prSet/>
      <dgm:spPr/>
      <dgm:t>
        <a:bodyPr/>
        <a:lstStyle/>
        <a:p>
          <a:endParaRPr lang="en-US"/>
        </a:p>
      </dgm:t>
    </dgm:pt>
    <dgm:pt modelId="{68B59CA4-BCE1-44C0-BCAE-536743C48768}" type="sibTrans" cxnId="{AEF0740A-37FF-4447-9393-C404B3128805}">
      <dgm:prSet/>
      <dgm:spPr/>
      <dgm:t>
        <a:bodyPr/>
        <a:lstStyle/>
        <a:p>
          <a:endParaRPr lang="en-US"/>
        </a:p>
      </dgm:t>
    </dgm:pt>
    <dgm:pt modelId="{3930F728-CD9E-4CDE-8A43-27B07F74CA5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800" i="1" baseline="0" noProof="0" dirty="0"/>
            <a:t>Lower time required to travel</a:t>
          </a:r>
          <a:endParaRPr lang="en-GB" sz="1800" noProof="0" dirty="0"/>
        </a:p>
      </dgm:t>
    </dgm:pt>
    <dgm:pt modelId="{998E6A59-BDCF-4EB1-BA89-5DF59E435B4E}" type="parTrans" cxnId="{5D0E0A20-9A7E-402E-A65D-C7C77C10C9E9}">
      <dgm:prSet/>
      <dgm:spPr/>
      <dgm:t>
        <a:bodyPr/>
        <a:lstStyle/>
        <a:p>
          <a:endParaRPr lang="en-US"/>
        </a:p>
      </dgm:t>
    </dgm:pt>
    <dgm:pt modelId="{6B3E20F6-5BF7-490E-B370-76A8A6F4120C}" type="sibTrans" cxnId="{5D0E0A20-9A7E-402E-A65D-C7C77C10C9E9}">
      <dgm:prSet/>
      <dgm:spPr/>
      <dgm:t>
        <a:bodyPr/>
        <a:lstStyle/>
        <a:p>
          <a:endParaRPr lang="en-US"/>
        </a:p>
      </dgm:t>
    </dgm:pt>
    <dgm:pt modelId="{CF02858A-25E8-41D1-85EC-A6C7C7A759B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800" i="1" baseline="0" noProof="0" dirty="0"/>
            <a:t>Lower the workload at site S2</a:t>
          </a:r>
          <a:endParaRPr lang="en-GB" sz="1800" noProof="0" dirty="0"/>
        </a:p>
      </dgm:t>
    </dgm:pt>
    <dgm:pt modelId="{1EBBB307-0956-4FCA-99B0-B2103C705F05}" type="parTrans" cxnId="{C3915566-9CE8-4C19-B18C-45C564DC633D}">
      <dgm:prSet/>
      <dgm:spPr/>
      <dgm:t>
        <a:bodyPr/>
        <a:lstStyle/>
        <a:p>
          <a:endParaRPr lang="en-US"/>
        </a:p>
      </dgm:t>
    </dgm:pt>
    <dgm:pt modelId="{D17166F2-322F-416A-9BA2-3D4191DCB9DB}" type="sibTrans" cxnId="{C3915566-9CE8-4C19-B18C-45C564DC633D}">
      <dgm:prSet/>
      <dgm:spPr/>
      <dgm:t>
        <a:bodyPr/>
        <a:lstStyle/>
        <a:p>
          <a:endParaRPr lang="en-US"/>
        </a:p>
      </dgm:t>
    </dgm:pt>
    <dgm:pt modelId="{F0C3546B-6EC6-4A74-B1EE-1C435D388C4F}" type="pres">
      <dgm:prSet presAssocID="{236FD6F1-C52E-4553-9538-75FF878A84F9}" presName="root" presStyleCnt="0">
        <dgm:presLayoutVars>
          <dgm:dir/>
          <dgm:resizeHandles val="exact"/>
        </dgm:presLayoutVars>
      </dgm:prSet>
      <dgm:spPr/>
    </dgm:pt>
    <dgm:pt modelId="{5DAF79FF-A5C9-480F-9A47-8B7A7A3B410E}" type="pres">
      <dgm:prSet presAssocID="{BE36BBE2-69C9-4DC6-B122-D2202DE00302}" presName="compNode" presStyleCnt="0"/>
      <dgm:spPr/>
    </dgm:pt>
    <dgm:pt modelId="{50C019C7-3054-4327-8E84-58E8D3987C50}" type="pres">
      <dgm:prSet presAssocID="{BE36BBE2-69C9-4DC6-B122-D2202DE00302}" presName="bgRect" presStyleLbl="bgShp" presStyleIdx="0" presStyleCnt="3"/>
      <dgm:spPr>
        <a:solidFill>
          <a:schemeClr val="bg1">
            <a:lumMod val="85000"/>
          </a:schemeClr>
        </a:solidFill>
      </dgm:spPr>
    </dgm:pt>
    <dgm:pt modelId="{A3435E80-FFEE-4204-8CCC-33A464776258}" type="pres">
      <dgm:prSet presAssocID="{BE36BBE2-69C9-4DC6-B122-D2202DE0030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alkulačka"/>
        </a:ext>
      </dgm:extLst>
    </dgm:pt>
    <dgm:pt modelId="{6EB65E12-C452-40DB-84F8-C4E36567FD49}" type="pres">
      <dgm:prSet presAssocID="{BE36BBE2-69C9-4DC6-B122-D2202DE00302}" presName="spaceRect" presStyleCnt="0"/>
      <dgm:spPr/>
    </dgm:pt>
    <dgm:pt modelId="{997B2E0C-887D-48D4-B9DC-C00EA4967820}" type="pres">
      <dgm:prSet presAssocID="{BE36BBE2-69C9-4DC6-B122-D2202DE00302}" presName="parTx" presStyleLbl="revTx" presStyleIdx="0" presStyleCnt="4">
        <dgm:presLayoutVars>
          <dgm:chMax val="0"/>
          <dgm:chPref val="0"/>
        </dgm:presLayoutVars>
      </dgm:prSet>
      <dgm:spPr/>
    </dgm:pt>
    <dgm:pt modelId="{DA739949-4E02-4C1D-A550-2AB97FA66A35}" type="pres">
      <dgm:prSet presAssocID="{9C7504F8-F56A-491D-AB72-C72EEE5CB99D}" presName="sibTrans" presStyleCnt="0"/>
      <dgm:spPr/>
    </dgm:pt>
    <dgm:pt modelId="{361228E6-B737-4C5D-A13F-0963D1F32057}" type="pres">
      <dgm:prSet presAssocID="{87597BA1-06B7-4AB9-8982-4C42182D7732}" presName="compNode" presStyleCnt="0"/>
      <dgm:spPr/>
    </dgm:pt>
    <dgm:pt modelId="{E47E3902-C9BF-4213-80FE-022039ECC463}" type="pres">
      <dgm:prSet presAssocID="{87597BA1-06B7-4AB9-8982-4C42182D7732}" presName="bgRect" presStyleLbl="bgShp" presStyleIdx="1" presStyleCnt="3"/>
      <dgm:spPr>
        <a:solidFill>
          <a:schemeClr val="bg1">
            <a:lumMod val="85000"/>
          </a:schemeClr>
        </a:solidFill>
      </dgm:spPr>
    </dgm:pt>
    <dgm:pt modelId="{9C01CFB7-DFC2-49C5-8D28-26FC0F991776}" type="pres">
      <dgm:prSet presAssocID="{87597BA1-06B7-4AB9-8982-4C42182D773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ákladní vůz"/>
        </a:ext>
      </dgm:extLst>
    </dgm:pt>
    <dgm:pt modelId="{D3DAD2E2-8C8D-45DF-B5CE-68EA12D288D9}" type="pres">
      <dgm:prSet presAssocID="{87597BA1-06B7-4AB9-8982-4C42182D7732}" presName="spaceRect" presStyleCnt="0"/>
      <dgm:spPr/>
    </dgm:pt>
    <dgm:pt modelId="{4AD322C0-FECC-49E0-AB31-FF2C4905956B}" type="pres">
      <dgm:prSet presAssocID="{87597BA1-06B7-4AB9-8982-4C42182D7732}" presName="parTx" presStyleLbl="revTx" presStyleIdx="1" presStyleCnt="4">
        <dgm:presLayoutVars>
          <dgm:chMax val="0"/>
          <dgm:chPref val="0"/>
        </dgm:presLayoutVars>
      </dgm:prSet>
      <dgm:spPr/>
    </dgm:pt>
    <dgm:pt modelId="{E1568A1E-6D41-4CA9-BF5B-1983E869FB8A}" type="pres">
      <dgm:prSet presAssocID="{1C6CC518-CFAE-47AA-84FF-A9282248C1E9}" presName="sibTrans" presStyleCnt="0"/>
      <dgm:spPr/>
    </dgm:pt>
    <dgm:pt modelId="{5E57261F-2743-4194-AC5B-C3310CD8E73D}" type="pres">
      <dgm:prSet presAssocID="{DD033751-B117-414A-8BAE-B68A5BACA0AC}" presName="compNode" presStyleCnt="0"/>
      <dgm:spPr/>
    </dgm:pt>
    <dgm:pt modelId="{006F191D-BC89-4B3E-8724-29810FEDD9C8}" type="pres">
      <dgm:prSet presAssocID="{DD033751-B117-414A-8BAE-B68A5BACA0AC}" presName="bgRect" presStyleLbl="bgShp" presStyleIdx="2" presStyleCnt="3" custScaleY="171935"/>
      <dgm:spPr>
        <a:solidFill>
          <a:schemeClr val="bg1">
            <a:lumMod val="85000"/>
          </a:schemeClr>
        </a:solidFill>
      </dgm:spPr>
    </dgm:pt>
    <dgm:pt modelId="{838BF86B-4D44-46C4-AE66-FA93552A2658}" type="pres">
      <dgm:prSet presAssocID="{DD033751-B117-414A-8BAE-B68A5BACA0A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42639D70-5D8A-4D2A-A285-7FF54BDF9E3F}" type="pres">
      <dgm:prSet presAssocID="{DD033751-B117-414A-8BAE-B68A5BACA0AC}" presName="spaceRect" presStyleCnt="0"/>
      <dgm:spPr/>
    </dgm:pt>
    <dgm:pt modelId="{D79B780B-5559-412A-AD40-802FCFB66CB7}" type="pres">
      <dgm:prSet presAssocID="{DD033751-B117-414A-8BAE-B68A5BACA0AC}" presName="parTx" presStyleLbl="revTx" presStyleIdx="2" presStyleCnt="4">
        <dgm:presLayoutVars>
          <dgm:chMax val="0"/>
          <dgm:chPref val="0"/>
        </dgm:presLayoutVars>
      </dgm:prSet>
      <dgm:spPr/>
    </dgm:pt>
    <dgm:pt modelId="{07E33FB7-E105-45BF-AD72-71CF4E290DEE}" type="pres">
      <dgm:prSet presAssocID="{DD033751-B117-414A-8BAE-B68A5BACA0AC}" presName="desTx" presStyleLbl="revTx" presStyleIdx="3" presStyleCnt="4" custScaleY="144199">
        <dgm:presLayoutVars/>
      </dgm:prSet>
      <dgm:spPr/>
    </dgm:pt>
  </dgm:ptLst>
  <dgm:cxnLst>
    <dgm:cxn modelId="{AEF0740A-37FF-4447-9393-C404B3128805}" srcId="{DD033751-B117-414A-8BAE-B68A5BACA0AC}" destId="{ED069C22-9A8A-460E-8E84-40545554EB21}" srcOrd="0" destOrd="0" parTransId="{EC1AD59B-CFA1-4365-8F40-F1AF79A7E6E1}" sibTransId="{68B59CA4-BCE1-44C0-BCAE-536743C48768}"/>
    <dgm:cxn modelId="{5D0E0A20-9A7E-402E-A65D-C7C77C10C9E9}" srcId="{DD033751-B117-414A-8BAE-B68A5BACA0AC}" destId="{3930F728-CD9E-4CDE-8A43-27B07F74CA55}" srcOrd="1" destOrd="0" parTransId="{998E6A59-BDCF-4EB1-BA89-5DF59E435B4E}" sibTransId="{6B3E20F6-5BF7-490E-B370-76A8A6F4120C}"/>
    <dgm:cxn modelId="{49D61820-178A-4F3F-A95C-7DAFBD751AB7}" type="presOf" srcId="{236FD6F1-C52E-4553-9538-75FF878A84F9}" destId="{F0C3546B-6EC6-4A74-B1EE-1C435D388C4F}" srcOrd="0" destOrd="0" presId="urn:microsoft.com/office/officeart/2018/2/layout/IconVerticalSolidList"/>
    <dgm:cxn modelId="{07EC6A38-40BF-483F-B686-C1BAB178ACE3}" type="presOf" srcId="{DD033751-B117-414A-8BAE-B68A5BACA0AC}" destId="{D79B780B-5559-412A-AD40-802FCFB66CB7}" srcOrd="0" destOrd="0" presId="urn:microsoft.com/office/officeart/2018/2/layout/IconVerticalSolidList"/>
    <dgm:cxn modelId="{98C43F5B-2D37-4C7D-BB51-300F0B413ED0}" srcId="{236FD6F1-C52E-4553-9538-75FF878A84F9}" destId="{DD033751-B117-414A-8BAE-B68A5BACA0AC}" srcOrd="2" destOrd="0" parTransId="{A1BD0431-1E07-4317-B162-7F392E9F5290}" sibTransId="{E927035F-6A4C-434A-AAD7-C67E9700804A}"/>
    <dgm:cxn modelId="{FEE6C763-360D-4A56-A542-DC4DB10D7994}" srcId="{236FD6F1-C52E-4553-9538-75FF878A84F9}" destId="{87597BA1-06B7-4AB9-8982-4C42182D7732}" srcOrd="1" destOrd="0" parTransId="{FBAA14A1-FA6F-4318-AA4A-F59139900598}" sibTransId="{1C6CC518-CFAE-47AA-84FF-A9282248C1E9}"/>
    <dgm:cxn modelId="{82BC0C44-A41A-4D4E-BEB5-983179A48538}" type="presOf" srcId="{87597BA1-06B7-4AB9-8982-4C42182D7732}" destId="{4AD322C0-FECC-49E0-AB31-FF2C4905956B}" srcOrd="0" destOrd="0" presId="urn:microsoft.com/office/officeart/2018/2/layout/IconVerticalSolidList"/>
    <dgm:cxn modelId="{C3915566-9CE8-4C19-B18C-45C564DC633D}" srcId="{DD033751-B117-414A-8BAE-B68A5BACA0AC}" destId="{CF02858A-25E8-41D1-85EC-A6C7C7A759B4}" srcOrd="2" destOrd="0" parTransId="{1EBBB307-0956-4FCA-99B0-B2103C705F05}" sibTransId="{D17166F2-322F-416A-9BA2-3D4191DCB9DB}"/>
    <dgm:cxn modelId="{F3856382-F34F-4CA4-B83A-8619144964B7}" type="presOf" srcId="{ED069C22-9A8A-460E-8E84-40545554EB21}" destId="{07E33FB7-E105-45BF-AD72-71CF4E290DEE}" srcOrd="0" destOrd="0" presId="urn:microsoft.com/office/officeart/2018/2/layout/IconVerticalSolidList"/>
    <dgm:cxn modelId="{E9500D88-8856-4CB2-9FFC-D95B6F3EFDE4}" type="presOf" srcId="{BE36BBE2-69C9-4DC6-B122-D2202DE00302}" destId="{997B2E0C-887D-48D4-B9DC-C00EA4967820}" srcOrd="0" destOrd="0" presId="urn:microsoft.com/office/officeart/2018/2/layout/IconVerticalSolidList"/>
    <dgm:cxn modelId="{18DFD591-FAAB-4AFA-868E-A32F7DF7F78E}" srcId="{236FD6F1-C52E-4553-9538-75FF878A84F9}" destId="{BE36BBE2-69C9-4DC6-B122-D2202DE00302}" srcOrd="0" destOrd="0" parTransId="{8977182E-DD7D-4E7C-95E9-65958756DCE1}" sibTransId="{9C7504F8-F56A-491D-AB72-C72EEE5CB99D}"/>
    <dgm:cxn modelId="{C4BDDDAD-162B-4608-8189-04A29B7F9CF6}" type="presOf" srcId="{CF02858A-25E8-41D1-85EC-A6C7C7A759B4}" destId="{07E33FB7-E105-45BF-AD72-71CF4E290DEE}" srcOrd="0" destOrd="2" presId="urn:microsoft.com/office/officeart/2018/2/layout/IconVerticalSolidList"/>
    <dgm:cxn modelId="{CF53DDF7-0028-40EA-A00E-EC9F7328C692}" type="presOf" srcId="{3930F728-CD9E-4CDE-8A43-27B07F74CA55}" destId="{07E33FB7-E105-45BF-AD72-71CF4E290DEE}" srcOrd="0" destOrd="1" presId="urn:microsoft.com/office/officeart/2018/2/layout/IconVerticalSolidList"/>
    <dgm:cxn modelId="{D567A0EA-7C33-4FC9-9377-796176F56DC8}" type="presParOf" srcId="{F0C3546B-6EC6-4A74-B1EE-1C435D388C4F}" destId="{5DAF79FF-A5C9-480F-9A47-8B7A7A3B410E}" srcOrd="0" destOrd="0" presId="urn:microsoft.com/office/officeart/2018/2/layout/IconVerticalSolidList"/>
    <dgm:cxn modelId="{71B8CA6F-DBB4-4972-A303-4ED198B0B676}" type="presParOf" srcId="{5DAF79FF-A5C9-480F-9A47-8B7A7A3B410E}" destId="{50C019C7-3054-4327-8E84-58E8D3987C50}" srcOrd="0" destOrd="0" presId="urn:microsoft.com/office/officeart/2018/2/layout/IconVerticalSolidList"/>
    <dgm:cxn modelId="{217CD636-EFE6-4350-AD1B-AD4EEB72B41F}" type="presParOf" srcId="{5DAF79FF-A5C9-480F-9A47-8B7A7A3B410E}" destId="{A3435E80-FFEE-4204-8CCC-33A464776258}" srcOrd="1" destOrd="0" presId="urn:microsoft.com/office/officeart/2018/2/layout/IconVerticalSolidList"/>
    <dgm:cxn modelId="{789ED86D-AC3B-4F61-B89D-DC0AB9271FB9}" type="presParOf" srcId="{5DAF79FF-A5C9-480F-9A47-8B7A7A3B410E}" destId="{6EB65E12-C452-40DB-84F8-C4E36567FD49}" srcOrd="2" destOrd="0" presId="urn:microsoft.com/office/officeart/2018/2/layout/IconVerticalSolidList"/>
    <dgm:cxn modelId="{F5911DA2-E7DB-4EE8-A7B4-9E586ACB197C}" type="presParOf" srcId="{5DAF79FF-A5C9-480F-9A47-8B7A7A3B410E}" destId="{997B2E0C-887D-48D4-B9DC-C00EA4967820}" srcOrd="3" destOrd="0" presId="urn:microsoft.com/office/officeart/2018/2/layout/IconVerticalSolidList"/>
    <dgm:cxn modelId="{ABB28D4D-AF7A-46CB-AD74-B4F79560FFCC}" type="presParOf" srcId="{F0C3546B-6EC6-4A74-B1EE-1C435D388C4F}" destId="{DA739949-4E02-4C1D-A550-2AB97FA66A35}" srcOrd="1" destOrd="0" presId="urn:microsoft.com/office/officeart/2018/2/layout/IconVerticalSolidList"/>
    <dgm:cxn modelId="{1B31C04C-365F-4870-AA21-70EE4780C07C}" type="presParOf" srcId="{F0C3546B-6EC6-4A74-B1EE-1C435D388C4F}" destId="{361228E6-B737-4C5D-A13F-0963D1F32057}" srcOrd="2" destOrd="0" presId="urn:microsoft.com/office/officeart/2018/2/layout/IconVerticalSolidList"/>
    <dgm:cxn modelId="{C7AB5794-A8A6-4693-872D-836D212E455A}" type="presParOf" srcId="{361228E6-B737-4C5D-A13F-0963D1F32057}" destId="{E47E3902-C9BF-4213-80FE-022039ECC463}" srcOrd="0" destOrd="0" presId="urn:microsoft.com/office/officeart/2018/2/layout/IconVerticalSolidList"/>
    <dgm:cxn modelId="{48E03E8C-3FE2-4BBC-BC6A-662F8E2FE5B8}" type="presParOf" srcId="{361228E6-B737-4C5D-A13F-0963D1F32057}" destId="{9C01CFB7-DFC2-49C5-8D28-26FC0F991776}" srcOrd="1" destOrd="0" presId="urn:microsoft.com/office/officeart/2018/2/layout/IconVerticalSolidList"/>
    <dgm:cxn modelId="{DBE34861-8356-4870-B674-EFF26B6DBA1C}" type="presParOf" srcId="{361228E6-B737-4C5D-A13F-0963D1F32057}" destId="{D3DAD2E2-8C8D-45DF-B5CE-68EA12D288D9}" srcOrd="2" destOrd="0" presId="urn:microsoft.com/office/officeart/2018/2/layout/IconVerticalSolidList"/>
    <dgm:cxn modelId="{22303CE8-F0DD-4A67-BB7D-6955BDEA326D}" type="presParOf" srcId="{361228E6-B737-4C5D-A13F-0963D1F32057}" destId="{4AD322C0-FECC-49E0-AB31-FF2C4905956B}" srcOrd="3" destOrd="0" presId="urn:microsoft.com/office/officeart/2018/2/layout/IconVerticalSolidList"/>
    <dgm:cxn modelId="{10BE6945-A6D2-4FB8-B841-941BF8D32652}" type="presParOf" srcId="{F0C3546B-6EC6-4A74-B1EE-1C435D388C4F}" destId="{E1568A1E-6D41-4CA9-BF5B-1983E869FB8A}" srcOrd="3" destOrd="0" presId="urn:microsoft.com/office/officeart/2018/2/layout/IconVerticalSolidList"/>
    <dgm:cxn modelId="{263E4AE0-57F9-421A-A2A5-3291C4DE954D}" type="presParOf" srcId="{F0C3546B-6EC6-4A74-B1EE-1C435D388C4F}" destId="{5E57261F-2743-4194-AC5B-C3310CD8E73D}" srcOrd="4" destOrd="0" presId="urn:microsoft.com/office/officeart/2018/2/layout/IconVerticalSolidList"/>
    <dgm:cxn modelId="{9661A2A6-29DC-40C4-AED2-D5050381AE57}" type="presParOf" srcId="{5E57261F-2743-4194-AC5B-C3310CD8E73D}" destId="{006F191D-BC89-4B3E-8724-29810FEDD9C8}" srcOrd="0" destOrd="0" presId="urn:microsoft.com/office/officeart/2018/2/layout/IconVerticalSolidList"/>
    <dgm:cxn modelId="{7F0B5BD0-DF04-473C-9C1C-54C804E663DB}" type="presParOf" srcId="{5E57261F-2743-4194-AC5B-C3310CD8E73D}" destId="{838BF86B-4D44-46C4-AE66-FA93552A2658}" srcOrd="1" destOrd="0" presId="urn:microsoft.com/office/officeart/2018/2/layout/IconVerticalSolidList"/>
    <dgm:cxn modelId="{D07B7521-F88C-4B24-9EFB-96EB56757712}" type="presParOf" srcId="{5E57261F-2743-4194-AC5B-C3310CD8E73D}" destId="{42639D70-5D8A-4D2A-A285-7FF54BDF9E3F}" srcOrd="2" destOrd="0" presId="urn:microsoft.com/office/officeart/2018/2/layout/IconVerticalSolidList"/>
    <dgm:cxn modelId="{6CDFE741-086A-467A-975F-3DB7CE6E04C0}" type="presParOf" srcId="{5E57261F-2743-4194-AC5B-C3310CD8E73D}" destId="{D79B780B-5559-412A-AD40-802FCFB66CB7}" srcOrd="3" destOrd="0" presId="urn:microsoft.com/office/officeart/2018/2/layout/IconVerticalSolidList"/>
    <dgm:cxn modelId="{74526C52-CB88-41C9-B5D1-BA69C809439F}" type="presParOf" srcId="{5E57261F-2743-4194-AC5B-C3310CD8E73D}" destId="{07E33FB7-E105-45BF-AD72-71CF4E290DEE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9AB1FF6-6271-459C-A74A-5D4B78F47AF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4971B7-4D85-46AB-8CD9-CD66EE03683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noProof="0" dirty="0"/>
            <a:t>109 records are delivered by unknown site.</a:t>
          </a:r>
        </a:p>
      </dgm:t>
    </dgm:pt>
    <dgm:pt modelId="{7EA19A10-0FFC-4B15-BCBF-4C80AB579701}" type="parTrans" cxnId="{924CF81A-44F4-4C38-AAC9-ED65E5E95DC3}">
      <dgm:prSet/>
      <dgm:spPr/>
      <dgm:t>
        <a:bodyPr/>
        <a:lstStyle/>
        <a:p>
          <a:endParaRPr lang="en-US"/>
        </a:p>
      </dgm:t>
    </dgm:pt>
    <dgm:pt modelId="{B6609422-A7DB-4E4B-AD6D-A38CFA489DA5}" type="sibTrans" cxnId="{924CF81A-44F4-4C38-AAC9-ED65E5E95DC3}">
      <dgm:prSet/>
      <dgm:spPr/>
      <dgm:t>
        <a:bodyPr/>
        <a:lstStyle/>
        <a:p>
          <a:endParaRPr lang="en-US"/>
        </a:p>
      </dgm:t>
    </dgm:pt>
    <dgm:pt modelId="{9EA3C4FC-EDFD-4AC8-A993-0D9DBF7EC44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noProof="0" dirty="0"/>
            <a:t>In the</a:t>
          </a:r>
          <a:r>
            <a:rPr lang="cs-CZ" noProof="0" dirty="0"/>
            <a:t> </a:t>
          </a:r>
          <a:r>
            <a:rPr lang="en-GB" noProof="0" dirty="0"/>
            <a:t>new solution this is met from existing sites.</a:t>
          </a:r>
        </a:p>
      </dgm:t>
    </dgm:pt>
    <dgm:pt modelId="{74B5C525-1D4A-4FBF-9186-DBCF0CF5CDE3}" type="parTrans" cxnId="{5F2DB1F1-F670-4E68-94A6-DD0FA877245F}">
      <dgm:prSet/>
      <dgm:spPr/>
      <dgm:t>
        <a:bodyPr/>
        <a:lstStyle/>
        <a:p>
          <a:endParaRPr lang="en-US"/>
        </a:p>
      </dgm:t>
    </dgm:pt>
    <dgm:pt modelId="{CA59B154-2484-4D37-BC5C-1660EF206099}" type="sibTrans" cxnId="{5F2DB1F1-F670-4E68-94A6-DD0FA877245F}">
      <dgm:prSet/>
      <dgm:spPr/>
      <dgm:t>
        <a:bodyPr/>
        <a:lstStyle/>
        <a:p>
          <a:endParaRPr lang="en-US"/>
        </a:p>
      </dgm:t>
    </dgm:pt>
    <dgm:pt modelId="{F8A031E7-586C-4624-9953-01D56285EDB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900" kern="1200" noProof="0" dirty="0"/>
            <a:t>810 records have 0 weight.</a:t>
          </a:r>
          <a:r>
            <a:rPr lang="cs-CZ" sz="1900" kern="1200" noProof="0" dirty="0"/>
            <a:t>    </a:t>
          </a:r>
          <a:r>
            <a:rPr lang="en-GB" sz="1900" kern="1200" noProof="0" dirty="0"/>
            <a:t>I</a:t>
          </a:r>
          <a:r>
            <a:rPr lang="en-GB" sz="1900" kern="1200" noProof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neffectiveness</a:t>
          </a:r>
          <a:r>
            <a:rPr lang="en-GB" sz="1900" kern="1200" noProof="0" dirty="0"/>
            <a:t>.</a:t>
          </a:r>
        </a:p>
      </dgm:t>
    </dgm:pt>
    <dgm:pt modelId="{433B6048-EB91-4B03-8B92-74BD8E31AA28}" type="parTrans" cxnId="{1466B19E-0419-4E1A-A629-FFAD3D18BF81}">
      <dgm:prSet/>
      <dgm:spPr/>
      <dgm:t>
        <a:bodyPr/>
        <a:lstStyle/>
        <a:p>
          <a:endParaRPr lang="en-US"/>
        </a:p>
      </dgm:t>
    </dgm:pt>
    <dgm:pt modelId="{AAF2CA31-832F-4558-A8BB-419769CD4641}" type="sibTrans" cxnId="{1466B19E-0419-4E1A-A629-FFAD3D18BF81}">
      <dgm:prSet/>
      <dgm:spPr/>
      <dgm:t>
        <a:bodyPr/>
        <a:lstStyle/>
        <a:p>
          <a:endParaRPr lang="en-US"/>
        </a:p>
      </dgm:t>
    </dgm:pt>
    <dgm:pt modelId="{A0E2CA84-542E-42C8-A5EF-9508CF54513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noProof="0" dirty="0"/>
            <a:t>Example of improvement:</a:t>
          </a:r>
        </a:p>
      </dgm:t>
    </dgm:pt>
    <dgm:pt modelId="{AB9A94F2-2B54-40B6-9D38-7986BD05A11F}" type="parTrans" cxnId="{6E9F6063-D3B6-48C4-8973-3FE603AB662D}">
      <dgm:prSet/>
      <dgm:spPr/>
      <dgm:t>
        <a:bodyPr/>
        <a:lstStyle/>
        <a:p>
          <a:endParaRPr lang="en-US"/>
        </a:p>
      </dgm:t>
    </dgm:pt>
    <dgm:pt modelId="{27BD3032-23F6-4D7C-8C7B-BADBF1593093}" type="sibTrans" cxnId="{6E9F6063-D3B6-48C4-8973-3FE603AB662D}">
      <dgm:prSet/>
      <dgm:spPr/>
      <dgm:t>
        <a:bodyPr/>
        <a:lstStyle/>
        <a:p>
          <a:endParaRPr lang="en-US"/>
        </a:p>
      </dgm:t>
    </dgm:pt>
    <dgm:pt modelId="{856F720D-E4F0-4B78-ADBA-664E756350C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noProof="0" dirty="0"/>
            <a:t>Actual solution: from Z2 to Customer 50 (495 km)</a:t>
          </a:r>
        </a:p>
      </dgm:t>
    </dgm:pt>
    <dgm:pt modelId="{53685EB2-23AD-4476-BCB2-36123634DE5F}" type="parTrans" cxnId="{89208AB9-D00B-4FC0-8120-810CB864D0A3}">
      <dgm:prSet/>
      <dgm:spPr/>
      <dgm:t>
        <a:bodyPr/>
        <a:lstStyle/>
        <a:p>
          <a:endParaRPr lang="en-US"/>
        </a:p>
      </dgm:t>
    </dgm:pt>
    <dgm:pt modelId="{9DCDA13A-6C55-498D-BFD4-D216DACF3577}" type="sibTrans" cxnId="{89208AB9-D00B-4FC0-8120-810CB864D0A3}">
      <dgm:prSet/>
      <dgm:spPr/>
      <dgm:t>
        <a:bodyPr/>
        <a:lstStyle/>
        <a:p>
          <a:endParaRPr lang="en-US"/>
        </a:p>
      </dgm:t>
    </dgm:pt>
    <dgm:pt modelId="{76A8CE63-9DC1-4AB8-B758-7064BD350F2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noProof="0" dirty="0"/>
            <a:t>Proposed solution: from Z1 to Customer 50 (271 km)</a:t>
          </a:r>
        </a:p>
      </dgm:t>
    </dgm:pt>
    <dgm:pt modelId="{6BFF32E8-6A1E-4712-BF3B-F5B06427677B}" type="parTrans" cxnId="{6E4EC154-7C88-4D0F-BB28-CAA0F5E0EBB5}">
      <dgm:prSet/>
      <dgm:spPr/>
      <dgm:t>
        <a:bodyPr/>
        <a:lstStyle/>
        <a:p>
          <a:endParaRPr lang="en-US"/>
        </a:p>
      </dgm:t>
    </dgm:pt>
    <dgm:pt modelId="{E93141AC-DBD7-42A7-A0F2-00410BC2DD5E}" type="sibTrans" cxnId="{6E4EC154-7C88-4D0F-BB28-CAA0F5E0EBB5}">
      <dgm:prSet/>
      <dgm:spPr/>
      <dgm:t>
        <a:bodyPr/>
        <a:lstStyle/>
        <a:p>
          <a:endParaRPr lang="en-US"/>
        </a:p>
      </dgm:t>
    </dgm:pt>
    <dgm:pt modelId="{A750EDE7-A031-4B46-A79F-01E1CD8DE16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noProof="0" dirty="0"/>
            <a:t>List of preferred routes with capacity to deliver is available </a:t>
          </a:r>
          <a:r>
            <a:rPr lang="cs-CZ" noProof="0" dirty="0"/>
            <a:t>in </a:t>
          </a:r>
          <a:r>
            <a:rPr lang="cs-CZ" i="1" noProof="0" dirty="0"/>
            <a:t>Optimal_deliveries.xlsx</a:t>
          </a:r>
          <a:endParaRPr lang="en-GB" i="1" noProof="0" dirty="0"/>
        </a:p>
      </dgm:t>
    </dgm:pt>
    <dgm:pt modelId="{2ED9E425-58D1-4315-9F4A-EFCF3A23E548}" type="parTrans" cxnId="{10B8BCD3-6F87-4171-B22F-422BA5419208}">
      <dgm:prSet/>
      <dgm:spPr/>
      <dgm:t>
        <a:bodyPr/>
        <a:lstStyle/>
        <a:p>
          <a:endParaRPr lang="en-US"/>
        </a:p>
      </dgm:t>
    </dgm:pt>
    <dgm:pt modelId="{A3F6CE46-46F8-499F-8FB5-A99733FB1DCD}" type="sibTrans" cxnId="{10B8BCD3-6F87-4171-B22F-422BA5419208}">
      <dgm:prSet/>
      <dgm:spPr/>
      <dgm:t>
        <a:bodyPr/>
        <a:lstStyle/>
        <a:p>
          <a:endParaRPr lang="en-US"/>
        </a:p>
      </dgm:t>
    </dgm:pt>
    <dgm:pt modelId="{E103DE05-75DA-456B-888F-3B9F5B2A599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noProof="0" dirty="0"/>
            <a:t>Warehouse capacity restriction is met.</a:t>
          </a:r>
        </a:p>
      </dgm:t>
    </dgm:pt>
    <dgm:pt modelId="{49934C27-4789-4C69-8DDA-D87621879690}" type="parTrans" cxnId="{4A4AB796-2102-45C1-9730-30A0B2D84000}">
      <dgm:prSet/>
      <dgm:spPr/>
      <dgm:t>
        <a:bodyPr/>
        <a:lstStyle/>
        <a:p>
          <a:endParaRPr lang="en-US"/>
        </a:p>
      </dgm:t>
    </dgm:pt>
    <dgm:pt modelId="{D4847A5E-89CA-476B-945D-E0DD49A647E2}" type="sibTrans" cxnId="{4A4AB796-2102-45C1-9730-30A0B2D84000}">
      <dgm:prSet/>
      <dgm:spPr/>
      <dgm:t>
        <a:bodyPr/>
        <a:lstStyle/>
        <a:p>
          <a:endParaRPr lang="en-US"/>
        </a:p>
      </dgm:t>
    </dgm:pt>
    <dgm:pt modelId="{62C3197B-40CE-4823-AD70-B41E1A3B11FD}" type="pres">
      <dgm:prSet presAssocID="{69AB1FF6-6271-459C-A74A-5D4B78F47AF3}" presName="root" presStyleCnt="0">
        <dgm:presLayoutVars>
          <dgm:dir/>
          <dgm:resizeHandles val="exact"/>
        </dgm:presLayoutVars>
      </dgm:prSet>
      <dgm:spPr/>
    </dgm:pt>
    <dgm:pt modelId="{C2FFE3E8-EC89-44E3-BB91-8A14B0432412}" type="pres">
      <dgm:prSet presAssocID="{054971B7-4D85-46AB-8CD9-CD66EE036830}" presName="compNode" presStyleCnt="0"/>
      <dgm:spPr/>
    </dgm:pt>
    <dgm:pt modelId="{548BE3AD-5E18-4822-9C88-A7E7EFA982EB}" type="pres">
      <dgm:prSet presAssocID="{054971B7-4D85-46AB-8CD9-CD66EE036830}" presName="bgRect" presStyleLbl="bgShp" presStyleIdx="0" presStyleCnt="5"/>
      <dgm:spPr/>
    </dgm:pt>
    <dgm:pt modelId="{7D358CC7-C0B0-4CD4-A4CD-B2788A102E3A}" type="pres">
      <dgm:prSet presAssocID="{054971B7-4D85-46AB-8CD9-CD66EE03683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Zaškrtnutí"/>
        </a:ext>
      </dgm:extLst>
    </dgm:pt>
    <dgm:pt modelId="{6D56D4A9-562B-45D2-AB82-6E0B33660423}" type="pres">
      <dgm:prSet presAssocID="{054971B7-4D85-46AB-8CD9-CD66EE036830}" presName="spaceRect" presStyleCnt="0"/>
      <dgm:spPr/>
    </dgm:pt>
    <dgm:pt modelId="{6BF6233B-7B97-43EA-81D2-94C98D1E5074}" type="pres">
      <dgm:prSet presAssocID="{054971B7-4D85-46AB-8CD9-CD66EE036830}" presName="parTx" presStyleLbl="revTx" presStyleIdx="0" presStyleCnt="7">
        <dgm:presLayoutVars>
          <dgm:chMax val="0"/>
          <dgm:chPref val="0"/>
        </dgm:presLayoutVars>
      </dgm:prSet>
      <dgm:spPr/>
    </dgm:pt>
    <dgm:pt modelId="{E4EB5991-4691-404A-8F08-9D7C54D4557A}" type="pres">
      <dgm:prSet presAssocID="{054971B7-4D85-46AB-8CD9-CD66EE036830}" presName="desTx" presStyleLbl="revTx" presStyleIdx="1" presStyleCnt="7">
        <dgm:presLayoutVars/>
      </dgm:prSet>
      <dgm:spPr/>
    </dgm:pt>
    <dgm:pt modelId="{7815B05E-69CF-4F21-B539-1D2EAB4F6C66}" type="pres">
      <dgm:prSet presAssocID="{B6609422-A7DB-4E4B-AD6D-A38CFA489DA5}" presName="sibTrans" presStyleCnt="0"/>
      <dgm:spPr/>
    </dgm:pt>
    <dgm:pt modelId="{5CD11845-EE1E-47D7-879D-A36A5273FE1B}" type="pres">
      <dgm:prSet presAssocID="{F8A031E7-586C-4624-9953-01D56285EDB4}" presName="compNode" presStyleCnt="0"/>
      <dgm:spPr/>
    </dgm:pt>
    <dgm:pt modelId="{AA983224-F518-4793-9AC3-B6281A837EE2}" type="pres">
      <dgm:prSet presAssocID="{F8A031E7-586C-4624-9953-01D56285EDB4}" presName="bgRect" presStyleLbl="bgShp" presStyleIdx="1" presStyleCnt="5"/>
      <dgm:spPr/>
    </dgm:pt>
    <dgm:pt modelId="{3EBA4D62-6408-43B4-84B5-EB00BF09CC5E}" type="pres">
      <dgm:prSet presAssocID="{F8A031E7-586C-4624-9953-01D56285EDB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sobní váha"/>
        </a:ext>
      </dgm:extLst>
    </dgm:pt>
    <dgm:pt modelId="{3D10306A-251C-480A-B9E7-F69A66220D31}" type="pres">
      <dgm:prSet presAssocID="{F8A031E7-586C-4624-9953-01D56285EDB4}" presName="spaceRect" presStyleCnt="0"/>
      <dgm:spPr/>
    </dgm:pt>
    <dgm:pt modelId="{D4A6E7CC-DB9E-47B2-8A07-051089E11E29}" type="pres">
      <dgm:prSet presAssocID="{F8A031E7-586C-4624-9953-01D56285EDB4}" presName="parTx" presStyleLbl="revTx" presStyleIdx="2" presStyleCnt="7">
        <dgm:presLayoutVars>
          <dgm:chMax val="0"/>
          <dgm:chPref val="0"/>
        </dgm:presLayoutVars>
      </dgm:prSet>
      <dgm:spPr/>
    </dgm:pt>
    <dgm:pt modelId="{E19024D3-0773-4018-91C7-C2B09C87A763}" type="pres">
      <dgm:prSet presAssocID="{AAF2CA31-832F-4558-A8BB-419769CD4641}" presName="sibTrans" presStyleCnt="0"/>
      <dgm:spPr/>
    </dgm:pt>
    <dgm:pt modelId="{C624BB28-3491-457A-B213-8AA63C283C4F}" type="pres">
      <dgm:prSet presAssocID="{A0E2CA84-542E-42C8-A5EF-9508CF545131}" presName="compNode" presStyleCnt="0"/>
      <dgm:spPr/>
    </dgm:pt>
    <dgm:pt modelId="{A581FBC5-61DA-434A-9AF5-86D21086A1EC}" type="pres">
      <dgm:prSet presAssocID="{A0E2CA84-542E-42C8-A5EF-9508CF545131}" presName="bgRect" presStyleLbl="bgShp" presStyleIdx="2" presStyleCnt="5"/>
      <dgm:spPr/>
    </dgm:pt>
    <dgm:pt modelId="{4613ED18-CEB8-4306-83A9-870E7C0D279E}" type="pres">
      <dgm:prSet presAssocID="{A0E2CA84-542E-42C8-A5EF-9508CF54513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E78C5A0B-E71F-4617-BF57-34755C9E5DC6}" type="pres">
      <dgm:prSet presAssocID="{A0E2CA84-542E-42C8-A5EF-9508CF545131}" presName="spaceRect" presStyleCnt="0"/>
      <dgm:spPr/>
    </dgm:pt>
    <dgm:pt modelId="{8DD196E6-B9C3-407E-A299-09AFC78C49CE}" type="pres">
      <dgm:prSet presAssocID="{A0E2CA84-542E-42C8-A5EF-9508CF545131}" presName="parTx" presStyleLbl="revTx" presStyleIdx="3" presStyleCnt="7">
        <dgm:presLayoutVars>
          <dgm:chMax val="0"/>
          <dgm:chPref val="0"/>
        </dgm:presLayoutVars>
      </dgm:prSet>
      <dgm:spPr/>
    </dgm:pt>
    <dgm:pt modelId="{9FDBE19E-123A-4BCC-A9CC-09AAAD0156D1}" type="pres">
      <dgm:prSet presAssocID="{A0E2CA84-542E-42C8-A5EF-9508CF545131}" presName="desTx" presStyleLbl="revTx" presStyleIdx="4" presStyleCnt="7">
        <dgm:presLayoutVars/>
      </dgm:prSet>
      <dgm:spPr/>
    </dgm:pt>
    <dgm:pt modelId="{63093CDD-8E63-447D-9120-1238F1AFEE06}" type="pres">
      <dgm:prSet presAssocID="{27BD3032-23F6-4D7C-8C7B-BADBF1593093}" presName="sibTrans" presStyleCnt="0"/>
      <dgm:spPr/>
    </dgm:pt>
    <dgm:pt modelId="{FA51AAA0-1ADF-4DCA-85AD-F79E701391BE}" type="pres">
      <dgm:prSet presAssocID="{A750EDE7-A031-4B46-A79F-01E1CD8DE16D}" presName="compNode" presStyleCnt="0"/>
      <dgm:spPr/>
    </dgm:pt>
    <dgm:pt modelId="{17A91FE2-F505-472C-B3EC-34655FC9261A}" type="pres">
      <dgm:prSet presAssocID="{A750EDE7-A031-4B46-A79F-01E1CD8DE16D}" presName="bgRect" presStyleLbl="bgShp" presStyleIdx="3" presStyleCnt="5"/>
      <dgm:spPr/>
    </dgm:pt>
    <dgm:pt modelId="{0A5C979A-EED1-447F-B523-6478F26853E9}" type="pres">
      <dgm:prSet presAssocID="{A750EDE7-A031-4B46-A79F-01E1CD8DE16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ákladní vůz"/>
        </a:ext>
      </dgm:extLst>
    </dgm:pt>
    <dgm:pt modelId="{B3B9BB96-48EF-4E55-8AF3-1FC3A9F0A3D0}" type="pres">
      <dgm:prSet presAssocID="{A750EDE7-A031-4B46-A79F-01E1CD8DE16D}" presName="spaceRect" presStyleCnt="0"/>
      <dgm:spPr/>
    </dgm:pt>
    <dgm:pt modelId="{C88B2801-517D-414F-A1E4-4E87CB5442D6}" type="pres">
      <dgm:prSet presAssocID="{A750EDE7-A031-4B46-A79F-01E1CD8DE16D}" presName="parTx" presStyleLbl="revTx" presStyleIdx="5" presStyleCnt="7">
        <dgm:presLayoutVars>
          <dgm:chMax val="0"/>
          <dgm:chPref val="0"/>
        </dgm:presLayoutVars>
      </dgm:prSet>
      <dgm:spPr/>
    </dgm:pt>
    <dgm:pt modelId="{038D3409-107A-47C0-B4D7-6F0E82ECF6F5}" type="pres">
      <dgm:prSet presAssocID="{A3F6CE46-46F8-499F-8FB5-A99733FB1DCD}" presName="sibTrans" presStyleCnt="0"/>
      <dgm:spPr/>
    </dgm:pt>
    <dgm:pt modelId="{733EB12E-6078-4889-A6EB-61721342B576}" type="pres">
      <dgm:prSet presAssocID="{E103DE05-75DA-456B-888F-3B9F5B2A5993}" presName="compNode" presStyleCnt="0"/>
      <dgm:spPr/>
    </dgm:pt>
    <dgm:pt modelId="{D5FBCB04-F45A-4F97-AF7A-D1F7551E098E}" type="pres">
      <dgm:prSet presAssocID="{E103DE05-75DA-456B-888F-3B9F5B2A5993}" presName="bgRect" presStyleLbl="bgShp" presStyleIdx="4" presStyleCnt="5"/>
      <dgm:spPr/>
    </dgm:pt>
    <dgm:pt modelId="{168E191C-C1E5-4A50-96E2-47B0866376E6}" type="pres">
      <dgm:prSet presAssocID="{E103DE05-75DA-456B-888F-3B9F5B2A599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Jüan"/>
        </a:ext>
      </dgm:extLst>
    </dgm:pt>
    <dgm:pt modelId="{C5FC1755-5C0A-4A4A-BE27-8CA77B8B095A}" type="pres">
      <dgm:prSet presAssocID="{E103DE05-75DA-456B-888F-3B9F5B2A5993}" presName="spaceRect" presStyleCnt="0"/>
      <dgm:spPr/>
    </dgm:pt>
    <dgm:pt modelId="{A22072AD-F1EC-46D5-8287-D27F80E9298F}" type="pres">
      <dgm:prSet presAssocID="{E103DE05-75DA-456B-888F-3B9F5B2A5993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924CF81A-44F4-4C38-AAC9-ED65E5E95DC3}" srcId="{69AB1FF6-6271-459C-A74A-5D4B78F47AF3}" destId="{054971B7-4D85-46AB-8CD9-CD66EE036830}" srcOrd="0" destOrd="0" parTransId="{7EA19A10-0FFC-4B15-BCBF-4C80AB579701}" sibTransId="{B6609422-A7DB-4E4B-AD6D-A38CFA489DA5}"/>
    <dgm:cxn modelId="{B491F337-E067-450E-A8AE-F5BEE7CFA23A}" type="presOf" srcId="{A0E2CA84-542E-42C8-A5EF-9508CF545131}" destId="{8DD196E6-B9C3-407E-A299-09AFC78C49CE}" srcOrd="0" destOrd="0" presId="urn:microsoft.com/office/officeart/2018/2/layout/IconVerticalSolidList"/>
    <dgm:cxn modelId="{6E9F6063-D3B6-48C4-8973-3FE603AB662D}" srcId="{69AB1FF6-6271-459C-A74A-5D4B78F47AF3}" destId="{A0E2CA84-542E-42C8-A5EF-9508CF545131}" srcOrd="2" destOrd="0" parTransId="{AB9A94F2-2B54-40B6-9D38-7986BD05A11F}" sibTransId="{27BD3032-23F6-4D7C-8C7B-BADBF1593093}"/>
    <dgm:cxn modelId="{0C16B145-D494-4BD8-B348-D6677A2A11A5}" type="presOf" srcId="{054971B7-4D85-46AB-8CD9-CD66EE036830}" destId="{6BF6233B-7B97-43EA-81D2-94C98D1E5074}" srcOrd="0" destOrd="0" presId="urn:microsoft.com/office/officeart/2018/2/layout/IconVerticalSolidList"/>
    <dgm:cxn modelId="{F385AB6D-A728-443E-B01E-CE302019C156}" type="presOf" srcId="{A750EDE7-A031-4B46-A79F-01E1CD8DE16D}" destId="{C88B2801-517D-414F-A1E4-4E87CB5442D6}" srcOrd="0" destOrd="0" presId="urn:microsoft.com/office/officeart/2018/2/layout/IconVerticalSolidList"/>
    <dgm:cxn modelId="{6E4EC154-7C88-4D0F-BB28-CAA0F5E0EBB5}" srcId="{A0E2CA84-542E-42C8-A5EF-9508CF545131}" destId="{76A8CE63-9DC1-4AB8-B758-7064BD350F2D}" srcOrd="1" destOrd="0" parTransId="{6BFF32E8-6A1E-4712-BF3B-F5B06427677B}" sibTransId="{E93141AC-DBD7-42A7-A0F2-00410BC2DD5E}"/>
    <dgm:cxn modelId="{146DC757-F9B5-4F77-919C-E007538F90BA}" type="presOf" srcId="{69AB1FF6-6271-459C-A74A-5D4B78F47AF3}" destId="{62C3197B-40CE-4823-AD70-B41E1A3B11FD}" srcOrd="0" destOrd="0" presId="urn:microsoft.com/office/officeart/2018/2/layout/IconVerticalSolidList"/>
    <dgm:cxn modelId="{F5CD7A87-31F9-409D-8EF0-EA8FB5A277A7}" type="presOf" srcId="{F8A031E7-586C-4624-9953-01D56285EDB4}" destId="{D4A6E7CC-DB9E-47B2-8A07-051089E11E29}" srcOrd="0" destOrd="0" presId="urn:microsoft.com/office/officeart/2018/2/layout/IconVerticalSolidList"/>
    <dgm:cxn modelId="{4A4AB796-2102-45C1-9730-30A0B2D84000}" srcId="{69AB1FF6-6271-459C-A74A-5D4B78F47AF3}" destId="{E103DE05-75DA-456B-888F-3B9F5B2A5993}" srcOrd="4" destOrd="0" parTransId="{49934C27-4789-4C69-8DDA-D87621879690}" sibTransId="{D4847A5E-89CA-476B-945D-E0DD49A647E2}"/>
    <dgm:cxn modelId="{1466B19E-0419-4E1A-A629-FFAD3D18BF81}" srcId="{69AB1FF6-6271-459C-A74A-5D4B78F47AF3}" destId="{F8A031E7-586C-4624-9953-01D56285EDB4}" srcOrd="1" destOrd="0" parTransId="{433B6048-EB91-4B03-8B92-74BD8E31AA28}" sibTransId="{AAF2CA31-832F-4558-A8BB-419769CD4641}"/>
    <dgm:cxn modelId="{92C38FA3-5AAE-44DD-A3D4-E90245D14A5D}" type="presOf" srcId="{856F720D-E4F0-4B78-ADBA-664E756350C8}" destId="{9FDBE19E-123A-4BCC-A9CC-09AAAD0156D1}" srcOrd="0" destOrd="0" presId="urn:microsoft.com/office/officeart/2018/2/layout/IconVerticalSolidList"/>
    <dgm:cxn modelId="{90DEA7B8-BB0D-40F8-9337-47BF471DBE7B}" type="presOf" srcId="{E103DE05-75DA-456B-888F-3B9F5B2A5993}" destId="{A22072AD-F1EC-46D5-8287-D27F80E9298F}" srcOrd="0" destOrd="0" presId="urn:microsoft.com/office/officeart/2018/2/layout/IconVerticalSolidList"/>
    <dgm:cxn modelId="{89208AB9-D00B-4FC0-8120-810CB864D0A3}" srcId="{A0E2CA84-542E-42C8-A5EF-9508CF545131}" destId="{856F720D-E4F0-4B78-ADBA-664E756350C8}" srcOrd="0" destOrd="0" parTransId="{53685EB2-23AD-4476-BCB2-36123634DE5F}" sibTransId="{9DCDA13A-6C55-498D-BFD4-D216DACF3577}"/>
    <dgm:cxn modelId="{10B8BCD3-6F87-4171-B22F-422BA5419208}" srcId="{69AB1FF6-6271-459C-A74A-5D4B78F47AF3}" destId="{A750EDE7-A031-4B46-A79F-01E1CD8DE16D}" srcOrd="3" destOrd="0" parTransId="{2ED9E425-58D1-4315-9F4A-EFCF3A23E548}" sibTransId="{A3F6CE46-46F8-499F-8FB5-A99733FB1DCD}"/>
    <dgm:cxn modelId="{909D30E2-0A2D-46CF-A277-C1F243EB73CF}" type="presOf" srcId="{76A8CE63-9DC1-4AB8-B758-7064BD350F2D}" destId="{9FDBE19E-123A-4BCC-A9CC-09AAAD0156D1}" srcOrd="0" destOrd="1" presId="urn:microsoft.com/office/officeart/2018/2/layout/IconVerticalSolidList"/>
    <dgm:cxn modelId="{A34302E7-2E27-4417-B606-FC794BD5746D}" type="presOf" srcId="{9EA3C4FC-EDFD-4AC8-A993-0D9DBF7EC440}" destId="{E4EB5991-4691-404A-8F08-9D7C54D4557A}" srcOrd="0" destOrd="0" presId="urn:microsoft.com/office/officeart/2018/2/layout/IconVerticalSolidList"/>
    <dgm:cxn modelId="{5F2DB1F1-F670-4E68-94A6-DD0FA877245F}" srcId="{054971B7-4D85-46AB-8CD9-CD66EE036830}" destId="{9EA3C4FC-EDFD-4AC8-A993-0D9DBF7EC440}" srcOrd="0" destOrd="0" parTransId="{74B5C525-1D4A-4FBF-9186-DBCF0CF5CDE3}" sibTransId="{CA59B154-2484-4D37-BC5C-1660EF206099}"/>
    <dgm:cxn modelId="{A5567BC1-7D92-4AEF-9AD2-DC603FFD310C}" type="presParOf" srcId="{62C3197B-40CE-4823-AD70-B41E1A3B11FD}" destId="{C2FFE3E8-EC89-44E3-BB91-8A14B0432412}" srcOrd="0" destOrd="0" presId="urn:microsoft.com/office/officeart/2018/2/layout/IconVerticalSolidList"/>
    <dgm:cxn modelId="{406EBFE0-44DA-4070-AC6A-7A64039DFCD5}" type="presParOf" srcId="{C2FFE3E8-EC89-44E3-BB91-8A14B0432412}" destId="{548BE3AD-5E18-4822-9C88-A7E7EFA982EB}" srcOrd="0" destOrd="0" presId="urn:microsoft.com/office/officeart/2018/2/layout/IconVerticalSolidList"/>
    <dgm:cxn modelId="{C23489C6-3708-4FB7-8006-4AFE4B6BC11D}" type="presParOf" srcId="{C2FFE3E8-EC89-44E3-BB91-8A14B0432412}" destId="{7D358CC7-C0B0-4CD4-A4CD-B2788A102E3A}" srcOrd="1" destOrd="0" presId="urn:microsoft.com/office/officeart/2018/2/layout/IconVerticalSolidList"/>
    <dgm:cxn modelId="{B44B4A0A-CFDC-456A-8F35-2E95F7516898}" type="presParOf" srcId="{C2FFE3E8-EC89-44E3-BB91-8A14B0432412}" destId="{6D56D4A9-562B-45D2-AB82-6E0B33660423}" srcOrd="2" destOrd="0" presId="urn:microsoft.com/office/officeart/2018/2/layout/IconVerticalSolidList"/>
    <dgm:cxn modelId="{1D0A8DEB-9FB9-48E6-860E-9858DBD11D53}" type="presParOf" srcId="{C2FFE3E8-EC89-44E3-BB91-8A14B0432412}" destId="{6BF6233B-7B97-43EA-81D2-94C98D1E5074}" srcOrd="3" destOrd="0" presId="urn:microsoft.com/office/officeart/2018/2/layout/IconVerticalSolidList"/>
    <dgm:cxn modelId="{210A472D-3E04-4FD3-9D13-A4B754ABCB46}" type="presParOf" srcId="{C2FFE3E8-EC89-44E3-BB91-8A14B0432412}" destId="{E4EB5991-4691-404A-8F08-9D7C54D4557A}" srcOrd="4" destOrd="0" presId="urn:microsoft.com/office/officeart/2018/2/layout/IconVerticalSolidList"/>
    <dgm:cxn modelId="{86FC5C60-E1BE-4730-ACB4-1AD8FF16E45A}" type="presParOf" srcId="{62C3197B-40CE-4823-AD70-B41E1A3B11FD}" destId="{7815B05E-69CF-4F21-B539-1D2EAB4F6C66}" srcOrd="1" destOrd="0" presId="urn:microsoft.com/office/officeart/2018/2/layout/IconVerticalSolidList"/>
    <dgm:cxn modelId="{7D88BAE4-1F44-42B8-84A5-D2471A66AF38}" type="presParOf" srcId="{62C3197B-40CE-4823-AD70-B41E1A3B11FD}" destId="{5CD11845-EE1E-47D7-879D-A36A5273FE1B}" srcOrd="2" destOrd="0" presId="urn:microsoft.com/office/officeart/2018/2/layout/IconVerticalSolidList"/>
    <dgm:cxn modelId="{68110525-93E0-4F7F-8CBE-D88DD374DDF0}" type="presParOf" srcId="{5CD11845-EE1E-47D7-879D-A36A5273FE1B}" destId="{AA983224-F518-4793-9AC3-B6281A837EE2}" srcOrd="0" destOrd="0" presId="urn:microsoft.com/office/officeart/2018/2/layout/IconVerticalSolidList"/>
    <dgm:cxn modelId="{4263D177-6D8F-4953-AEC3-B53267437257}" type="presParOf" srcId="{5CD11845-EE1E-47D7-879D-A36A5273FE1B}" destId="{3EBA4D62-6408-43B4-84B5-EB00BF09CC5E}" srcOrd="1" destOrd="0" presId="urn:microsoft.com/office/officeart/2018/2/layout/IconVerticalSolidList"/>
    <dgm:cxn modelId="{74902FDA-65C4-48C9-BB5B-054DB7E29688}" type="presParOf" srcId="{5CD11845-EE1E-47D7-879D-A36A5273FE1B}" destId="{3D10306A-251C-480A-B9E7-F69A66220D31}" srcOrd="2" destOrd="0" presId="urn:microsoft.com/office/officeart/2018/2/layout/IconVerticalSolidList"/>
    <dgm:cxn modelId="{C0FE1AA3-15C4-4A2A-8AB8-B907AD4B8EB9}" type="presParOf" srcId="{5CD11845-EE1E-47D7-879D-A36A5273FE1B}" destId="{D4A6E7CC-DB9E-47B2-8A07-051089E11E29}" srcOrd="3" destOrd="0" presId="urn:microsoft.com/office/officeart/2018/2/layout/IconVerticalSolidList"/>
    <dgm:cxn modelId="{2E10BC79-E154-4B1A-BE07-E6368B781B15}" type="presParOf" srcId="{62C3197B-40CE-4823-AD70-B41E1A3B11FD}" destId="{E19024D3-0773-4018-91C7-C2B09C87A763}" srcOrd="3" destOrd="0" presId="urn:microsoft.com/office/officeart/2018/2/layout/IconVerticalSolidList"/>
    <dgm:cxn modelId="{B2BFCC86-C71F-4C41-9630-6902D2823415}" type="presParOf" srcId="{62C3197B-40CE-4823-AD70-B41E1A3B11FD}" destId="{C624BB28-3491-457A-B213-8AA63C283C4F}" srcOrd="4" destOrd="0" presId="urn:microsoft.com/office/officeart/2018/2/layout/IconVerticalSolidList"/>
    <dgm:cxn modelId="{D0380954-E5D4-47B0-843A-FBCC32DD99B9}" type="presParOf" srcId="{C624BB28-3491-457A-B213-8AA63C283C4F}" destId="{A581FBC5-61DA-434A-9AF5-86D21086A1EC}" srcOrd="0" destOrd="0" presId="urn:microsoft.com/office/officeart/2018/2/layout/IconVerticalSolidList"/>
    <dgm:cxn modelId="{29CAF6D7-F7CE-4F43-B429-8368D487EDE7}" type="presParOf" srcId="{C624BB28-3491-457A-B213-8AA63C283C4F}" destId="{4613ED18-CEB8-4306-83A9-870E7C0D279E}" srcOrd="1" destOrd="0" presId="urn:microsoft.com/office/officeart/2018/2/layout/IconVerticalSolidList"/>
    <dgm:cxn modelId="{A6A2335D-DCC7-41B5-BCE3-C2D2822D10E6}" type="presParOf" srcId="{C624BB28-3491-457A-B213-8AA63C283C4F}" destId="{E78C5A0B-E71F-4617-BF57-34755C9E5DC6}" srcOrd="2" destOrd="0" presId="urn:microsoft.com/office/officeart/2018/2/layout/IconVerticalSolidList"/>
    <dgm:cxn modelId="{386D8893-CE4D-4A14-A496-4518D9D61971}" type="presParOf" srcId="{C624BB28-3491-457A-B213-8AA63C283C4F}" destId="{8DD196E6-B9C3-407E-A299-09AFC78C49CE}" srcOrd="3" destOrd="0" presId="urn:microsoft.com/office/officeart/2018/2/layout/IconVerticalSolidList"/>
    <dgm:cxn modelId="{F729830B-5B4F-418D-AE03-86410BAAB6FD}" type="presParOf" srcId="{C624BB28-3491-457A-B213-8AA63C283C4F}" destId="{9FDBE19E-123A-4BCC-A9CC-09AAAD0156D1}" srcOrd="4" destOrd="0" presId="urn:microsoft.com/office/officeart/2018/2/layout/IconVerticalSolidList"/>
    <dgm:cxn modelId="{523B872E-17DF-4223-B097-0EDFB0D16463}" type="presParOf" srcId="{62C3197B-40CE-4823-AD70-B41E1A3B11FD}" destId="{63093CDD-8E63-447D-9120-1238F1AFEE06}" srcOrd="5" destOrd="0" presId="urn:microsoft.com/office/officeart/2018/2/layout/IconVerticalSolidList"/>
    <dgm:cxn modelId="{97D2F761-E774-44D2-8EE5-36A407B76E4D}" type="presParOf" srcId="{62C3197B-40CE-4823-AD70-B41E1A3B11FD}" destId="{FA51AAA0-1ADF-4DCA-85AD-F79E701391BE}" srcOrd="6" destOrd="0" presId="urn:microsoft.com/office/officeart/2018/2/layout/IconVerticalSolidList"/>
    <dgm:cxn modelId="{6B84B696-CD1F-4E1C-8E87-6FD5AD931143}" type="presParOf" srcId="{FA51AAA0-1ADF-4DCA-85AD-F79E701391BE}" destId="{17A91FE2-F505-472C-B3EC-34655FC9261A}" srcOrd="0" destOrd="0" presId="urn:microsoft.com/office/officeart/2018/2/layout/IconVerticalSolidList"/>
    <dgm:cxn modelId="{6357C6EE-FB92-49AB-A369-FD51BC6332D4}" type="presParOf" srcId="{FA51AAA0-1ADF-4DCA-85AD-F79E701391BE}" destId="{0A5C979A-EED1-447F-B523-6478F26853E9}" srcOrd="1" destOrd="0" presId="urn:microsoft.com/office/officeart/2018/2/layout/IconVerticalSolidList"/>
    <dgm:cxn modelId="{3B71FCA3-7942-4164-9326-F9401629A0C3}" type="presParOf" srcId="{FA51AAA0-1ADF-4DCA-85AD-F79E701391BE}" destId="{B3B9BB96-48EF-4E55-8AF3-1FC3A9F0A3D0}" srcOrd="2" destOrd="0" presId="urn:microsoft.com/office/officeart/2018/2/layout/IconVerticalSolidList"/>
    <dgm:cxn modelId="{AF4E6D00-7875-4AEE-9F76-94451FDCA9A4}" type="presParOf" srcId="{FA51AAA0-1ADF-4DCA-85AD-F79E701391BE}" destId="{C88B2801-517D-414F-A1E4-4E87CB5442D6}" srcOrd="3" destOrd="0" presId="urn:microsoft.com/office/officeart/2018/2/layout/IconVerticalSolidList"/>
    <dgm:cxn modelId="{1FD03680-7780-45A9-A2B8-74D7ABB3EF78}" type="presParOf" srcId="{62C3197B-40CE-4823-AD70-B41E1A3B11FD}" destId="{038D3409-107A-47C0-B4D7-6F0E82ECF6F5}" srcOrd="7" destOrd="0" presId="urn:microsoft.com/office/officeart/2018/2/layout/IconVerticalSolidList"/>
    <dgm:cxn modelId="{878208EE-35F5-40FE-B9A4-62816DB61B80}" type="presParOf" srcId="{62C3197B-40CE-4823-AD70-B41E1A3B11FD}" destId="{733EB12E-6078-4889-A6EB-61721342B576}" srcOrd="8" destOrd="0" presId="urn:microsoft.com/office/officeart/2018/2/layout/IconVerticalSolidList"/>
    <dgm:cxn modelId="{014E7E98-A2FD-49C9-8DEF-56A4788FCBB6}" type="presParOf" srcId="{733EB12E-6078-4889-A6EB-61721342B576}" destId="{D5FBCB04-F45A-4F97-AF7A-D1F7551E098E}" srcOrd="0" destOrd="0" presId="urn:microsoft.com/office/officeart/2018/2/layout/IconVerticalSolidList"/>
    <dgm:cxn modelId="{2E17A789-ECC7-4CAC-8A02-0340C49C26EF}" type="presParOf" srcId="{733EB12E-6078-4889-A6EB-61721342B576}" destId="{168E191C-C1E5-4A50-96E2-47B0866376E6}" srcOrd="1" destOrd="0" presId="urn:microsoft.com/office/officeart/2018/2/layout/IconVerticalSolidList"/>
    <dgm:cxn modelId="{6E03C204-CB84-4C05-841C-CFF6F7050C65}" type="presParOf" srcId="{733EB12E-6078-4889-A6EB-61721342B576}" destId="{C5FC1755-5C0A-4A4A-BE27-8CA77B8B095A}" srcOrd="2" destOrd="0" presId="urn:microsoft.com/office/officeart/2018/2/layout/IconVerticalSolidList"/>
    <dgm:cxn modelId="{644F97DE-A53A-4FD7-969F-BCDC7376AB03}" type="presParOf" srcId="{733EB12E-6078-4889-A6EB-61721342B576}" destId="{A22072AD-F1EC-46D5-8287-D27F80E9298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1F961BD-23FE-436C-B20E-ADD81918064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2F07E3-DB8E-4B58-B1DA-DAAE273C6836}">
      <dgm:prSet custT="1"/>
      <dgm:spPr>
        <a:solidFill>
          <a:prstClr val="white">
            <a:lumMod val="85000"/>
          </a:prstClr>
        </a:solidFill>
        <a:ln w="34925" cap="flat" cmpd="sng" algn="in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83820" tIns="83820" rIns="83820" bIns="83820" numCol="1" spcCol="1270" anchor="ctr" anchorCtr="0"/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baseline="0" dirty="0">
              <a:solidFill>
                <a:schemeClr val="tx1"/>
              </a:solidFill>
              <a:latin typeface="Franklin Gothic Book" panose="020B0503020102020204"/>
              <a:ea typeface="+mn-ea"/>
              <a:cs typeface="+mn-cs"/>
            </a:rPr>
            <a:t>Cost of tons/km</a:t>
          </a:r>
          <a:r>
            <a:rPr lang="cs-CZ" sz="2200" kern="1200" baseline="0" dirty="0">
              <a:solidFill>
                <a:schemeClr val="tx1"/>
              </a:solidFill>
              <a:latin typeface="Franklin Gothic Book" panose="020B0503020102020204"/>
              <a:ea typeface="+mn-ea"/>
              <a:cs typeface="+mn-cs"/>
            </a:rPr>
            <a:t> in €.</a:t>
          </a:r>
          <a:endParaRPr lang="en-US" sz="2200" kern="1200" baseline="0" dirty="0">
            <a:solidFill>
              <a:schemeClr val="tx1"/>
            </a:solidFill>
            <a:latin typeface="Franklin Gothic Book" panose="020B0503020102020204"/>
            <a:ea typeface="+mn-ea"/>
            <a:cs typeface="+mn-cs"/>
          </a:endParaRPr>
        </a:p>
      </dgm:t>
    </dgm:pt>
    <dgm:pt modelId="{5A777FAD-6179-40BD-8095-25DABDEF67E3}" type="parTrans" cxnId="{029E3591-F3CA-4ADD-987A-20E5825C6BF6}">
      <dgm:prSet/>
      <dgm:spPr/>
      <dgm:t>
        <a:bodyPr/>
        <a:lstStyle/>
        <a:p>
          <a:endParaRPr lang="en-US"/>
        </a:p>
      </dgm:t>
    </dgm:pt>
    <dgm:pt modelId="{75CB7001-4ED0-42B5-9F34-77B484FE18B5}" type="sibTrans" cxnId="{029E3591-F3CA-4ADD-987A-20E5825C6BF6}">
      <dgm:prSet/>
      <dgm:spPr/>
      <dgm:t>
        <a:bodyPr/>
        <a:lstStyle/>
        <a:p>
          <a:endParaRPr lang="en-US"/>
        </a:p>
      </dgm:t>
    </dgm:pt>
    <dgm:pt modelId="{CEF9C08D-CFC4-489E-9E47-8FE86C699120}">
      <dgm:prSet custT="1"/>
      <dgm:spPr>
        <a:solidFill>
          <a:prstClr val="white">
            <a:lumMod val="85000"/>
          </a:prstClr>
        </a:solidFill>
        <a:ln w="34925" cap="flat" cmpd="sng" algn="in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83820" tIns="83820" rIns="83820" bIns="83820" numCol="1" spcCol="1270" anchor="ctr" anchorCtr="0"/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baseline="0" dirty="0">
              <a:solidFill>
                <a:schemeClr val="tx1"/>
              </a:solidFill>
              <a:latin typeface="Franklin Gothic Book" panose="020B0503020102020204"/>
              <a:ea typeface="+mn-ea"/>
              <a:cs typeface="+mn-cs"/>
            </a:rPr>
            <a:t>For truck and for train. It could be different.</a:t>
          </a:r>
          <a:endParaRPr lang="en-US" sz="2200" kern="1200" baseline="0" dirty="0">
            <a:solidFill>
              <a:schemeClr val="tx1"/>
            </a:solidFill>
            <a:latin typeface="Franklin Gothic Book" panose="020B0503020102020204"/>
            <a:ea typeface="+mn-ea"/>
            <a:cs typeface="+mn-cs"/>
          </a:endParaRPr>
        </a:p>
      </dgm:t>
    </dgm:pt>
    <dgm:pt modelId="{8CE573E4-F83A-40BA-BCF1-9917945D181E}" type="parTrans" cxnId="{D2A164B4-6924-4F3C-A0CB-329D3CE9C034}">
      <dgm:prSet/>
      <dgm:spPr/>
      <dgm:t>
        <a:bodyPr/>
        <a:lstStyle/>
        <a:p>
          <a:endParaRPr lang="en-US"/>
        </a:p>
      </dgm:t>
    </dgm:pt>
    <dgm:pt modelId="{0568B02A-83EC-464D-9F8E-304E508E859D}" type="sibTrans" cxnId="{D2A164B4-6924-4F3C-A0CB-329D3CE9C034}">
      <dgm:prSet/>
      <dgm:spPr/>
      <dgm:t>
        <a:bodyPr/>
        <a:lstStyle/>
        <a:p>
          <a:endParaRPr lang="en-US"/>
        </a:p>
      </dgm:t>
    </dgm:pt>
    <dgm:pt modelId="{9B6A73C3-5C27-4577-A240-0331BF930181}">
      <dgm:prSet custT="1"/>
      <dgm:spPr>
        <a:solidFill>
          <a:prstClr val="white">
            <a:lumMod val="85000"/>
          </a:prstClr>
        </a:solidFill>
        <a:ln w="34925" cap="flat" cmpd="sng" algn="in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83820" tIns="83820" rIns="83820" bIns="83820" numCol="1" spcCol="1270" anchor="ctr" anchorCtr="0"/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baseline="0" dirty="0">
              <a:solidFill>
                <a:schemeClr val="tx1"/>
              </a:solidFill>
              <a:latin typeface="Franklin Gothic Book" panose="020B0503020102020204"/>
              <a:ea typeface="+mn-ea"/>
              <a:cs typeface="+mn-cs"/>
            </a:rPr>
            <a:t>Cost of truck/train</a:t>
          </a:r>
          <a:r>
            <a:rPr lang="cs-CZ" sz="2200" kern="1200" baseline="0" dirty="0">
              <a:solidFill>
                <a:schemeClr val="tx1"/>
              </a:solidFill>
              <a:latin typeface="Franklin Gothic Book" panose="020B0503020102020204"/>
              <a:ea typeface="+mn-ea"/>
              <a:cs typeface="+mn-cs"/>
            </a:rPr>
            <a:t> per km in €</a:t>
          </a:r>
          <a:r>
            <a:rPr lang="en-GB" sz="2200" kern="1200" baseline="0" dirty="0">
              <a:solidFill>
                <a:schemeClr val="tx1"/>
              </a:solidFill>
              <a:latin typeface="Franklin Gothic Book" panose="020B0503020102020204"/>
              <a:ea typeface="+mn-ea"/>
              <a:cs typeface="+mn-cs"/>
            </a:rPr>
            <a:t>.</a:t>
          </a:r>
          <a:endParaRPr lang="en-US" sz="2200" kern="1200" baseline="0" dirty="0">
            <a:solidFill>
              <a:schemeClr val="tx1"/>
            </a:solidFill>
            <a:latin typeface="Franklin Gothic Book" panose="020B0503020102020204"/>
            <a:ea typeface="+mn-ea"/>
            <a:cs typeface="+mn-cs"/>
          </a:endParaRPr>
        </a:p>
      </dgm:t>
    </dgm:pt>
    <dgm:pt modelId="{878249F8-8688-4418-8BAB-F82D65F44BE3}" type="parTrans" cxnId="{07B99FA9-8AE1-45CC-BC57-07802ECE3D53}">
      <dgm:prSet/>
      <dgm:spPr/>
      <dgm:t>
        <a:bodyPr/>
        <a:lstStyle/>
        <a:p>
          <a:endParaRPr lang="en-US"/>
        </a:p>
      </dgm:t>
    </dgm:pt>
    <dgm:pt modelId="{835AD78B-4592-4C46-8003-C512D28F3025}" type="sibTrans" cxnId="{07B99FA9-8AE1-45CC-BC57-07802ECE3D53}">
      <dgm:prSet/>
      <dgm:spPr/>
      <dgm:t>
        <a:bodyPr/>
        <a:lstStyle/>
        <a:p>
          <a:endParaRPr lang="en-US"/>
        </a:p>
      </dgm:t>
    </dgm:pt>
    <dgm:pt modelId="{813CFAEC-9A23-4675-9857-CE3EC03B2F53}">
      <dgm:prSet/>
      <dgm:spPr>
        <a:solidFill>
          <a:prstClr val="white">
            <a:lumMod val="85000"/>
          </a:prstClr>
        </a:solidFill>
        <a:ln w="34925" cap="flat" cmpd="sng" algn="in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83820" tIns="83820" rIns="83820" bIns="83820" numCol="1" spcCol="1270" anchor="ctr" anchorCtr="0"/>
        <a:lstStyle/>
        <a:p>
          <a:pPr algn="ctr"/>
          <a:r>
            <a:rPr lang="en-GB" baseline="0" dirty="0">
              <a:solidFill>
                <a:schemeClr val="tx1"/>
              </a:solidFill>
            </a:rPr>
            <a:t>GEO coordinates of sites and/or customers</a:t>
          </a:r>
          <a:r>
            <a:rPr lang="cs-CZ" baseline="0" dirty="0">
              <a:solidFill>
                <a:schemeClr val="tx1"/>
              </a:solidFill>
            </a:rPr>
            <a:t>.</a:t>
          </a:r>
          <a:endParaRPr lang="en-US" dirty="0">
            <a:solidFill>
              <a:schemeClr val="tx1"/>
            </a:solidFill>
          </a:endParaRPr>
        </a:p>
      </dgm:t>
    </dgm:pt>
    <dgm:pt modelId="{6881D709-7461-421E-8AA1-F11BA4DBA07A}" type="parTrans" cxnId="{0FA9F5F9-1C44-4B20-A015-C70094239E2C}">
      <dgm:prSet/>
      <dgm:spPr/>
      <dgm:t>
        <a:bodyPr/>
        <a:lstStyle/>
        <a:p>
          <a:endParaRPr lang="en-US"/>
        </a:p>
      </dgm:t>
    </dgm:pt>
    <dgm:pt modelId="{8D0A54AE-C267-4E1B-A23D-6AC2FDCFF19B}" type="sibTrans" cxnId="{0FA9F5F9-1C44-4B20-A015-C70094239E2C}">
      <dgm:prSet/>
      <dgm:spPr/>
      <dgm:t>
        <a:bodyPr/>
        <a:lstStyle/>
        <a:p>
          <a:endParaRPr lang="en-US"/>
        </a:p>
      </dgm:t>
    </dgm:pt>
    <dgm:pt modelId="{B7C9B7E0-6300-4511-977D-92128A4150DE}">
      <dgm:prSet/>
      <dgm:spPr>
        <a:solidFill>
          <a:prstClr val="white">
            <a:lumMod val="85000"/>
          </a:prstClr>
        </a:solidFill>
        <a:ln w="34925" cap="flat" cmpd="sng" algn="in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83820" tIns="83820" rIns="83820" bIns="83820" numCol="1" spcCol="1270" anchor="ctr" anchorCtr="0"/>
        <a:lstStyle/>
        <a:p>
          <a:pPr algn="l"/>
          <a:r>
            <a:rPr lang="en-GB" i="1" baseline="0">
              <a:solidFill>
                <a:schemeClr val="tx1"/>
              </a:solidFill>
            </a:rPr>
            <a:t>GDPR is the problem?</a:t>
          </a:r>
          <a:endParaRPr lang="en-US">
            <a:solidFill>
              <a:schemeClr val="tx1"/>
            </a:solidFill>
          </a:endParaRPr>
        </a:p>
      </dgm:t>
    </dgm:pt>
    <dgm:pt modelId="{714EED18-B26B-43B3-BF55-F5CAA755B2E4}" type="parTrans" cxnId="{24C5D8F7-D3BF-4857-B054-B88B050DCCB1}">
      <dgm:prSet/>
      <dgm:spPr/>
      <dgm:t>
        <a:bodyPr/>
        <a:lstStyle/>
        <a:p>
          <a:endParaRPr lang="en-US"/>
        </a:p>
      </dgm:t>
    </dgm:pt>
    <dgm:pt modelId="{F960C0F6-C9AF-409E-9A5A-94C730B3C7C4}" type="sibTrans" cxnId="{24C5D8F7-D3BF-4857-B054-B88B050DCCB1}">
      <dgm:prSet/>
      <dgm:spPr/>
      <dgm:t>
        <a:bodyPr/>
        <a:lstStyle/>
        <a:p>
          <a:endParaRPr lang="en-US"/>
        </a:p>
      </dgm:t>
    </dgm:pt>
    <dgm:pt modelId="{6CDC4F95-57AA-4374-8BBA-E6E6FBFB8DE7}">
      <dgm:prSet/>
      <dgm:spPr>
        <a:solidFill>
          <a:prstClr val="white">
            <a:lumMod val="85000"/>
          </a:prstClr>
        </a:solidFill>
        <a:ln w="34925" cap="flat" cmpd="sng" algn="in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83820" tIns="83820" rIns="83820" bIns="83820" numCol="1" spcCol="1270" anchor="ctr" anchorCtr="0"/>
        <a:lstStyle/>
        <a:p>
          <a:pPr algn="l"/>
          <a:r>
            <a:rPr lang="en-GB" i="1" baseline="0" dirty="0">
              <a:solidFill>
                <a:schemeClr val="tx1"/>
              </a:solidFill>
            </a:rPr>
            <a:t>For visualization on a map to see and feel the difference of </a:t>
          </a:r>
          <a:r>
            <a:rPr lang="en-GB" i="1" baseline="0" noProof="0" dirty="0">
              <a:solidFill>
                <a:schemeClr val="tx1"/>
              </a:solidFill>
            </a:rPr>
            <a:t>improved</a:t>
          </a:r>
          <a:r>
            <a:rPr lang="cs-CZ" i="1" baseline="0" dirty="0">
              <a:solidFill>
                <a:schemeClr val="tx1"/>
              </a:solidFill>
            </a:rPr>
            <a:t> </a:t>
          </a:r>
          <a:r>
            <a:rPr lang="en-GB" i="1" baseline="0" dirty="0">
              <a:solidFill>
                <a:schemeClr val="tx1"/>
              </a:solidFill>
            </a:rPr>
            <a:t>deliveries.</a:t>
          </a:r>
          <a:endParaRPr lang="en-US" dirty="0">
            <a:solidFill>
              <a:schemeClr val="tx1"/>
            </a:solidFill>
          </a:endParaRPr>
        </a:p>
      </dgm:t>
    </dgm:pt>
    <dgm:pt modelId="{DD6E891A-D076-4DBF-B37B-B91196E8D088}" type="parTrans" cxnId="{39F3AC74-3359-4B9F-89F6-D3EEB45A58AE}">
      <dgm:prSet/>
      <dgm:spPr/>
      <dgm:t>
        <a:bodyPr/>
        <a:lstStyle/>
        <a:p>
          <a:endParaRPr lang="en-US"/>
        </a:p>
      </dgm:t>
    </dgm:pt>
    <dgm:pt modelId="{00EA1C81-4B3F-45B6-94F4-E1B89713E946}" type="sibTrans" cxnId="{39F3AC74-3359-4B9F-89F6-D3EEB45A58AE}">
      <dgm:prSet/>
      <dgm:spPr/>
      <dgm:t>
        <a:bodyPr/>
        <a:lstStyle/>
        <a:p>
          <a:endParaRPr lang="en-US"/>
        </a:p>
      </dgm:t>
    </dgm:pt>
    <dgm:pt modelId="{BE4C7708-A5F4-4854-9A6B-4A19AC9FB76C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GB" baseline="0" dirty="0">
              <a:solidFill>
                <a:schemeClr val="tx1"/>
              </a:solidFill>
            </a:rPr>
            <a:t>For better management information per month/week. Calculation could be improved.</a:t>
          </a:r>
          <a:endParaRPr lang="en-US" dirty="0">
            <a:solidFill>
              <a:schemeClr val="tx1"/>
            </a:solidFill>
          </a:endParaRPr>
        </a:p>
      </dgm:t>
    </dgm:pt>
    <dgm:pt modelId="{84818FE7-5524-4807-96BC-B16F0E638A2E}" type="parTrans" cxnId="{46832B28-6BE6-4EB5-8DC6-52EC77526CA2}">
      <dgm:prSet/>
      <dgm:spPr/>
      <dgm:t>
        <a:bodyPr/>
        <a:lstStyle/>
        <a:p>
          <a:endParaRPr lang="en-US"/>
        </a:p>
      </dgm:t>
    </dgm:pt>
    <dgm:pt modelId="{533FD142-0673-4232-9A9C-29DE3EBB83BF}" type="sibTrans" cxnId="{46832B28-6BE6-4EB5-8DC6-52EC77526CA2}">
      <dgm:prSet/>
      <dgm:spPr/>
      <dgm:t>
        <a:bodyPr/>
        <a:lstStyle/>
        <a:p>
          <a:endParaRPr lang="en-US"/>
        </a:p>
      </dgm:t>
    </dgm:pt>
    <dgm:pt modelId="{8357B259-7685-4530-AD5B-410C2B50B121}">
      <dgm:prSet/>
      <dgm:spPr>
        <a:solidFill>
          <a:prstClr val="white">
            <a:lumMod val="85000"/>
          </a:prstClr>
        </a:solidFill>
        <a:ln w="34925" cap="flat" cmpd="sng" algn="in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83820" tIns="83820" rIns="83820" bIns="83820" numCol="1" spcCol="1270" anchor="ctr" anchorCtr="0"/>
        <a:lstStyle/>
        <a:p>
          <a:pPr algn="ctr"/>
          <a:r>
            <a:rPr lang="en-GB" baseline="0" dirty="0">
              <a:solidFill>
                <a:schemeClr val="tx1"/>
              </a:solidFill>
            </a:rPr>
            <a:t>Additional years of expedition for predictions</a:t>
          </a:r>
          <a:endParaRPr lang="en-US" dirty="0">
            <a:solidFill>
              <a:schemeClr val="tx1"/>
            </a:solidFill>
          </a:endParaRPr>
        </a:p>
      </dgm:t>
    </dgm:pt>
    <dgm:pt modelId="{9AE8BAFD-41D6-4E2E-9408-EB3AD4379B21}" type="parTrans" cxnId="{5FB19B69-433D-41B7-84BB-DA56F9C248F3}">
      <dgm:prSet/>
      <dgm:spPr/>
      <dgm:t>
        <a:bodyPr/>
        <a:lstStyle/>
        <a:p>
          <a:endParaRPr lang="en-US"/>
        </a:p>
      </dgm:t>
    </dgm:pt>
    <dgm:pt modelId="{62BC6C5A-9E08-4E95-AA59-D6D04D31D76E}" type="sibTrans" cxnId="{5FB19B69-433D-41B7-84BB-DA56F9C248F3}">
      <dgm:prSet/>
      <dgm:spPr/>
      <dgm:t>
        <a:bodyPr/>
        <a:lstStyle/>
        <a:p>
          <a:endParaRPr lang="en-US"/>
        </a:p>
      </dgm:t>
    </dgm:pt>
    <dgm:pt modelId="{60ECC80A-0541-4C0F-9DA6-6CCD50A9D983}">
      <dgm:prSet/>
      <dgm:spPr>
        <a:solidFill>
          <a:prstClr val="white">
            <a:lumMod val="85000"/>
          </a:prstClr>
        </a:solidFill>
        <a:ln w="34925" cap="flat" cmpd="sng" algn="in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83820" tIns="83820" rIns="83820" bIns="83820" numCol="1" spcCol="1270" anchor="ctr" anchorCtr="0"/>
        <a:lstStyle/>
        <a:p>
          <a:pPr algn="l"/>
          <a:r>
            <a:rPr lang="en-GB" i="1" baseline="0" dirty="0">
              <a:solidFill>
                <a:schemeClr val="tx1"/>
              </a:solidFill>
            </a:rPr>
            <a:t>Optimistic/basic/negative scenario</a:t>
          </a:r>
          <a:endParaRPr lang="en-US" dirty="0">
            <a:solidFill>
              <a:schemeClr val="tx1"/>
            </a:solidFill>
          </a:endParaRPr>
        </a:p>
      </dgm:t>
    </dgm:pt>
    <dgm:pt modelId="{29057609-0B44-42CC-B559-EC11181A35B3}" type="parTrans" cxnId="{66D51EFF-1ED0-4579-87C7-CAB0A43EA9A6}">
      <dgm:prSet/>
      <dgm:spPr/>
      <dgm:t>
        <a:bodyPr/>
        <a:lstStyle/>
        <a:p>
          <a:endParaRPr lang="en-US"/>
        </a:p>
      </dgm:t>
    </dgm:pt>
    <dgm:pt modelId="{A3FB5027-F2D3-4444-9C75-1CD0BA2B624D}" type="sibTrans" cxnId="{66D51EFF-1ED0-4579-87C7-CAB0A43EA9A6}">
      <dgm:prSet/>
      <dgm:spPr/>
      <dgm:t>
        <a:bodyPr/>
        <a:lstStyle/>
        <a:p>
          <a:endParaRPr lang="en-US"/>
        </a:p>
      </dgm:t>
    </dgm:pt>
    <dgm:pt modelId="{54764B7C-C589-4084-954C-316208C95D27}" type="pres">
      <dgm:prSet presAssocID="{51F961BD-23FE-436C-B20E-ADD819180643}" presName="diagram" presStyleCnt="0">
        <dgm:presLayoutVars>
          <dgm:dir/>
          <dgm:resizeHandles val="exact"/>
        </dgm:presLayoutVars>
      </dgm:prSet>
      <dgm:spPr/>
    </dgm:pt>
    <dgm:pt modelId="{41898C2D-4448-4B80-9B62-017D1F0737F7}" type="pres">
      <dgm:prSet presAssocID="{BF2F07E3-DB8E-4B58-B1DA-DAAE273C6836}" presName="node" presStyleLbl="node1" presStyleIdx="0" presStyleCnt="5">
        <dgm:presLayoutVars>
          <dgm:bulletEnabled val="1"/>
        </dgm:presLayoutVars>
      </dgm:prSet>
      <dgm:spPr>
        <a:xfrm>
          <a:off x="0" y="84065"/>
          <a:ext cx="3000374" cy="1800225"/>
        </a:xfrm>
        <a:prstGeom prst="rect">
          <a:avLst/>
        </a:prstGeom>
      </dgm:spPr>
    </dgm:pt>
    <dgm:pt modelId="{2440C157-6B08-4802-B64A-CEC78F080E77}" type="pres">
      <dgm:prSet presAssocID="{75CB7001-4ED0-42B5-9F34-77B484FE18B5}" presName="sibTrans" presStyleCnt="0"/>
      <dgm:spPr/>
    </dgm:pt>
    <dgm:pt modelId="{D94F3848-5FF8-491C-AB2E-C6A0834ED179}" type="pres">
      <dgm:prSet presAssocID="{9B6A73C3-5C27-4577-A240-0331BF930181}" presName="node" presStyleLbl="node1" presStyleIdx="1" presStyleCnt="5">
        <dgm:presLayoutVars>
          <dgm:bulletEnabled val="1"/>
        </dgm:presLayoutVars>
      </dgm:prSet>
      <dgm:spPr>
        <a:xfrm>
          <a:off x="3300412" y="84065"/>
          <a:ext cx="3000374" cy="1800225"/>
        </a:xfrm>
        <a:prstGeom prst="rect">
          <a:avLst/>
        </a:prstGeom>
      </dgm:spPr>
    </dgm:pt>
    <dgm:pt modelId="{6DF532DB-CB0A-4F50-AE73-9059DF770D2A}" type="pres">
      <dgm:prSet presAssocID="{835AD78B-4592-4C46-8003-C512D28F3025}" presName="sibTrans" presStyleCnt="0"/>
      <dgm:spPr/>
    </dgm:pt>
    <dgm:pt modelId="{DC7F82ED-5D4C-4BDE-AD9D-52C39C1A2528}" type="pres">
      <dgm:prSet presAssocID="{813CFAEC-9A23-4675-9857-CE3EC03B2F53}" presName="node" presStyleLbl="node1" presStyleIdx="2" presStyleCnt="5">
        <dgm:presLayoutVars>
          <dgm:bulletEnabled val="1"/>
        </dgm:presLayoutVars>
      </dgm:prSet>
      <dgm:spPr>
        <a:xfrm>
          <a:off x="6600824" y="84065"/>
          <a:ext cx="3000374" cy="1800225"/>
        </a:xfrm>
        <a:prstGeom prst="rect">
          <a:avLst/>
        </a:prstGeom>
      </dgm:spPr>
    </dgm:pt>
    <dgm:pt modelId="{52464F3E-673D-493B-A53C-79991E1C2CD2}" type="pres">
      <dgm:prSet presAssocID="{8D0A54AE-C267-4E1B-A23D-6AC2FDCFF19B}" presName="sibTrans" presStyleCnt="0"/>
      <dgm:spPr/>
    </dgm:pt>
    <dgm:pt modelId="{AAA94E24-6514-455C-BF6F-A852F96187AE}" type="pres">
      <dgm:prSet presAssocID="{BE4C7708-A5F4-4854-9A6B-4A19AC9FB76C}" presName="node" presStyleLbl="node1" presStyleIdx="3" presStyleCnt="5">
        <dgm:presLayoutVars>
          <dgm:bulletEnabled val="1"/>
        </dgm:presLayoutVars>
      </dgm:prSet>
      <dgm:spPr/>
    </dgm:pt>
    <dgm:pt modelId="{BB366677-59C5-49DE-BCBF-0FBC0AB8BA46}" type="pres">
      <dgm:prSet presAssocID="{533FD142-0673-4232-9A9C-29DE3EBB83BF}" presName="sibTrans" presStyleCnt="0"/>
      <dgm:spPr/>
    </dgm:pt>
    <dgm:pt modelId="{E738FACA-4EEB-405A-B808-9C9C66EF831E}" type="pres">
      <dgm:prSet presAssocID="{8357B259-7685-4530-AD5B-410C2B50B121}" presName="node" presStyleLbl="node1" presStyleIdx="4" presStyleCnt="5">
        <dgm:presLayoutVars>
          <dgm:bulletEnabled val="1"/>
        </dgm:presLayoutVars>
      </dgm:prSet>
      <dgm:spPr>
        <a:xfrm>
          <a:off x="4950618" y="2184327"/>
          <a:ext cx="3000374" cy="1800225"/>
        </a:xfrm>
        <a:prstGeom prst="rect">
          <a:avLst/>
        </a:prstGeom>
      </dgm:spPr>
    </dgm:pt>
  </dgm:ptLst>
  <dgm:cxnLst>
    <dgm:cxn modelId="{BEDA0205-6B72-4EE7-A2A2-1B1EDF5869C4}" type="presOf" srcId="{813CFAEC-9A23-4675-9857-CE3EC03B2F53}" destId="{DC7F82ED-5D4C-4BDE-AD9D-52C39C1A2528}" srcOrd="0" destOrd="0" presId="urn:microsoft.com/office/officeart/2005/8/layout/default"/>
    <dgm:cxn modelId="{19A34917-5B34-4D7A-8AFC-9E2E34015967}" type="presOf" srcId="{51F961BD-23FE-436C-B20E-ADD819180643}" destId="{54764B7C-C589-4084-954C-316208C95D27}" srcOrd="0" destOrd="0" presId="urn:microsoft.com/office/officeart/2005/8/layout/default"/>
    <dgm:cxn modelId="{46832B28-6BE6-4EB5-8DC6-52EC77526CA2}" srcId="{51F961BD-23FE-436C-B20E-ADD819180643}" destId="{BE4C7708-A5F4-4854-9A6B-4A19AC9FB76C}" srcOrd="3" destOrd="0" parTransId="{84818FE7-5524-4807-96BC-B16F0E638A2E}" sibTransId="{533FD142-0673-4232-9A9C-29DE3EBB83BF}"/>
    <dgm:cxn modelId="{1F26BE2A-F470-470E-A139-BBBB43F1A07C}" type="presOf" srcId="{CEF9C08D-CFC4-489E-9E47-8FE86C699120}" destId="{41898C2D-4448-4B80-9B62-017D1F0737F7}" srcOrd="0" destOrd="1" presId="urn:microsoft.com/office/officeart/2005/8/layout/default"/>
    <dgm:cxn modelId="{5FB19B69-433D-41B7-84BB-DA56F9C248F3}" srcId="{51F961BD-23FE-436C-B20E-ADD819180643}" destId="{8357B259-7685-4530-AD5B-410C2B50B121}" srcOrd="4" destOrd="0" parTransId="{9AE8BAFD-41D6-4E2E-9408-EB3AD4379B21}" sibTransId="{62BC6C5A-9E08-4E95-AA59-D6D04D31D76E}"/>
    <dgm:cxn modelId="{B63DB94C-9FB0-49EE-A296-5B4283214A78}" type="presOf" srcId="{8357B259-7685-4530-AD5B-410C2B50B121}" destId="{E738FACA-4EEB-405A-B808-9C9C66EF831E}" srcOrd="0" destOrd="0" presId="urn:microsoft.com/office/officeart/2005/8/layout/default"/>
    <dgm:cxn modelId="{39F3AC74-3359-4B9F-89F6-D3EEB45A58AE}" srcId="{813CFAEC-9A23-4675-9857-CE3EC03B2F53}" destId="{6CDC4F95-57AA-4374-8BBA-E6E6FBFB8DE7}" srcOrd="1" destOrd="0" parTransId="{DD6E891A-D076-4DBF-B37B-B91196E8D088}" sibTransId="{00EA1C81-4B3F-45B6-94F4-E1B89713E946}"/>
    <dgm:cxn modelId="{5099287C-9D21-4C51-A0AA-DA20DBDDDCDD}" type="presOf" srcId="{6CDC4F95-57AA-4374-8BBA-E6E6FBFB8DE7}" destId="{DC7F82ED-5D4C-4BDE-AD9D-52C39C1A2528}" srcOrd="0" destOrd="2" presId="urn:microsoft.com/office/officeart/2005/8/layout/default"/>
    <dgm:cxn modelId="{125DF383-7A3F-4C72-AC8B-8AA8981F21ED}" type="presOf" srcId="{9B6A73C3-5C27-4577-A240-0331BF930181}" destId="{D94F3848-5FF8-491C-AB2E-C6A0834ED179}" srcOrd="0" destOrd="0" presId="urn:microsoft.com/office/officeart/2005/8/layout/default"/>
    <dgm:cxn modelId="{029E3591-F3CA-4ADD-987A-20E5825C6BF6}" srcId="{51F961BD-23FE-436C-B20E-ADD819180643}" destId="{BF2F07E3-DB8E-4B58-B1DA-DAAE273C6836}" srcOrd="0" destOrd="0" parTransId="{5A777FAD-6179-40BD-8095-25DABDEF67E3}" sibTransId="{75CB7001-4ED0-42B5-9F34-77B484FE18B5}"/>
    <dgm:cxn modelId="{07B99FA9-8AE1-45CC-BC57-07802ECE3D53}" srcId="{51F961BD-23FE-436C-B20E-ADD819180643}" destId="{9B6A73C3-5C27-4577-A240-0331BF930181}" srcOrd="1" destOrd="0" parTransId="{878249F8-8688-4418-8BAB-F82D65F44BE3}" sibTransId="{835AD78B-4592-4C46-8003-C512D28F3025}"/>
    <dgm:cxn modelId="{D2A164B4-6924-4F3C-A0CB-329D3CE9C034}" srcId="{BF2F07E3-DB8E-4B58-B1DA-DAAE273C6836}" destId="{CEF9C08D-CFC4-489E-9E47-8FE86C699120}" srcOrd="0" destOrd="0" parTransId="{8CE573E4-F83A-40BA-BCF1-9917945D181E}" sibTransId="{0568B02A-83EC-464D-9F8E-304E508E859D}"/>
    <dgm:cxn modelId="{B76535BA-93AF-47E9-968B-4072B25063C6}" type="presOf" srcId="{BF2F07E3-DB8E-4B58-B1DA-DAAE273C6836}" destId="{41898C2D-4448-4B80-9B62-017D1F0737F7}" srcOrd="0" destOrd="0" presId="urn:microsoft.com/office/officeart/2005/8/layout/default"/>
    <dgm:cxn modelId="{7DC789D2-2DBD-4065-87DC-6772E57635C2}" type="presOf" srcId="{B7C9B7E0-6300-4511-977D-92128A4150DE}" destId="{DC7F82ED-5D4C-4BDE-AD9D-52C39C1A2528}" srcOrd="0" destOrd="1" presId="urn:microsoft.com/office/officeart/2005/8/layout/default"/>
    <dgm:cxn modelId="{5E72A8D9-C41D-4EEA-9994-AC754904A7D5}" type="presOf" srcId="{60ECC80A-0541-4C0F-9DA6-6CCD50A9D983}" destId="{E738FACA-4EEB-405A-B808-9C9C66EF831E}" srcOrd="0" destOrd="1" presId="urn:microsoft.com/office/officeart/2005/8/layout/default"/>
    <dgm:cxn modelId="{421227DE-34F2-444E-8281-F13AFB1AF43C}" type="presOf" srcId="{BE4C7708-A5F4-4854-9A6B-4A19AC9FB76C}" destId="{AAA94E24-6514-455C-BF6F-A852F96187AE}" srcOrd="0" destOrd="0" presId="urn:microsoft.com/office/officeart/2005/8/layout/default"/>
    <dgm:cxn modelId="{24C5D8F7-D3BF-4857-B054-B88B050DCCB1}" srcId="{813CFAEC-9A23-4675-9857-CE3EC03B2F53}" destId="{B7C9B7E0-6300-4511-977D-92128A4150DE}" srcOrd="0" destOrd="0" parTransId="{714EED18-B26B-43B3-BF55-F5CAA755B2E4}" sibTransId="{F960C0F6-C9AF-409E-9A5A-94C730B3C7C4}"/>
    <dgm:cxn modelId="{0FA9F5F9-1C44-4B20-A015-C70094239E2C}" srcId="{51F961BD-23FE-436C-B20E-ADD819180643}" destId="{813CFAEC-9A23-4675-9857-CE3EC03B2F53}" srcOrd="2" destOrd="0" parTransId="{6881D709-7461-421E-8AA1-F11BA4DBA07A}" sibTransId="{8D0A54AE-C267-4E1B-A23D-6AC2FDCFF19B}"/>
    <dgm:cxn modelId="{66D51EFF-1ED0-4579-87C7-CAB0A43EA9A6}" srcId="{8357B259-7685-4530-AD5B-410C2B50B121}" destId="{60ECC80A-0541-4C0F-9DA6-6CCD50A9D983}" srcOrd="0" destOrd="0" parTransId="{29057609-0B44-42CC-B559-EC11181A35B3}" sibTransId="{A3FB5027-F2D3-4444-9C75-1CD0BA2B624D}"/>
    <dgm:cxn modelId="{8748E009-8878-473E-8E19-E5A1DE46DBC9}" type="presParOf" srcId="{54764B7C-C589-4084-954C-316208C95D27}" destId="{41898C2D-4448-4B80-9B62-017D1F0737F7}" srcOrd="0" destOrd="0" presId="urn:microsoft.com/office/officeart/2005/8/layout/default"/>
    <dgm:cxn modelId="{EEE6A132-5A3C-42AE-A4D2-F6A8CF87B9B1}" type="presParOf" srcId="{54764B7C-C589-4084-954C-316208C95D27}" destId="{2440C157-6B08-4802-B64A-CEC78F080E77}" srcOrd="1" destOrd="0" presId="urn:microsoft.com/office/officeart/2005/8/layout/default"/>
    <dgm:cxn modelId="{A1203E48-DDBF-4700-AEAA-6199B67E7EBD}" type="presParOf" srcId="{54764B7C-C589-4084-954C-316208C95D27}" destId="{D94F3848-5FF8-491C-AB2E-C6A0834ED179}" srcOrd="2" destOrd="0" presId="urn:microsoft.com/office/officeart/2005/8/layout/default"/>
    <dgm:cxn modelId="{6B8226F1-84B4-433D-B9CD-5A288F9F6278}" type="presParOf" srcId="{54764B7C-C589-4084-954C-316208C95D27}" destId="{6DF532DB-CB0A-4F50-AE73-9059DF770D2A}" srcOrd="3" destOrd="0" presId="urn:microsoft.com/office/officeart/2005/8/layout/default"/>
    <dgm:cxn modelId="{870516CC-4101-4089-A128-37AA5BAE56A5}" type="presParOf" srcId="{54764B7C-C589-4084-954C-316208C95D27}" destId="{DC7F82ED-5D4C-4BDE-AD9D-52C39C1A2528}" srcOrd="4" destOrd="0" presId="urn:microsoft.com/office/officeart/2005/8/layout/default"/>
    <dgm:cxn modelId="{789C10E5-2633-4DCB-91D1-75048943983E}" type="presParOf" srcId="{54764B7C-C589-4084-954C-316208C95D27}" destId="{52464F3E-673D-493B-A53C-79991E1C2CD2}" srcOrd="5" destOrd="0" presId="urn:microsoft.com/office/officeart/2005/8/layout/default"/>
    <dgm:cxn modelId="{D68A1AB7-CE05-49FF-B563-B7BC625C7E52}" type="presParOf" srcId="{54764B7C-C589-4084-954C-316208C95D27}" destId="{AAA94E24-6514-455C-BF6F-A852F96187AE}" srcOrd="6" destOrd="0" presId="urn:microsoft.com/office/officeart/2005/8/layout/default"/>
    <dgm:cxn modelId="{5757296F-8413-427B-B0C1-3D1E7C67DF8B}" type="presParOf" srcId="{54764B7C-C589-4084-954C-316208C95D27}" destId="{BB366677-59C5-49DE-BCBF-0FBC0AB8BA46}" srcOrd="7" destOrd="0" presId="urn:microsoft.com/office/officeart/2005/8/layout/default"/>
    <dgm:cxn modelId="{660A8CDD-CD61-422C-B162-559A45A365D1}" type="presParOf" srcId="{54764B7C-C589-4084-954C-316208C95D27}" destId="{E738FACA-4EEB-405A-B808-9C9C66EF831E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75CE8F-AC3E-4CC0-B38C-97E5FA9C7155}">
      <dsp:nvSpPr>
        <dsp:cNvPr id="0" name=""/>
        <dsp:cNvSpPr/>
      </dsp:nvSpPr>
      <dsp:spPr>
        <a:xfrm>
          <a:off x="0" y="206362"/>
          <a:ext cx="6879955" cy="24553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033960-BF7B-41BF-B53A-6D042E770CA3}">
      <dsp:nvSpPr>
        <dsp:cNvPr id="0" name=""/>
        <dsp:cNvSpPr/>
      </dsp:nvSpPr>
      <dsp:spPr>
        <a:xfrm>
          <a:off x="317980" y="1030552"/>
          <a:ext cx="733069" cy="7330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175" cap="flat" cmpd="sng" algn="in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FEAF20-ACFD-4EF4-945A-7B20E9BE2194}">
      <dsp:nvSpPr>
        <dsp:cNvPr id="0" name=""/>
        <dsp:cNvSpPr/>
      </dsp:nvSpPr>
      <dsp:spPr>
        <a:xfrm>
          <a:off x="1103246" y="730660"/>
          <a:ext cx="3095979" cy="1332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060" tIns="141060" rIns="141060" bIns="14106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baseline="0" dirty="0"/>
            <a:t>Client information:</a:t>
          </a:r>
          <a:endParaRPr lang="en-US" sz="2500" kern="1200" dirty="0"/>
        </a:p>
      </dsp:txBody>
      <dsp:txXfrm>
        <a:off x="1103246" y="730660"/>
        <a:ext cx="3095979" cy="1332852"/>
      </dsp:txXfrm>
    </dsp:sp>
    <dsp:sp modelId="{6F7930D7-BFC4-4CE0-982F-792BADA950D0}">
      <dsp:nvSpPr>
        <dsp:cNvPr id="0" name=""/>
        <dsp:cNvSpPr/>
      </dsp:nvSpPr>
      <dsp:spPr>
        <a:xfrm>
          <a:off x="3997884" y="409569"/>
          <a:ext cx="2588371" cy="2030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060" tIns="141060" rIns="141060" bIns="14106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i="1" kern="1200" baseline="0" dirty="0"/>
            <a:t>100 customers</a:t>
          </a:r>
          <a:endParaRPr lang="en-US" sz="2000" kern="1200" dirty="0"/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i="1" kern="1200" baseline="0" dirty="0"/>
            <a:t>3 </a:t>
          </a:r>
          <a:r>
            <a:rPr lang="cs-CZ" sz="2000" i="1" kern="1200" baseline="0" dirty="0"/>
            <a:t>sites – Z1, Z2, Z3</a:t>
          </a:r>
          <a:endParaRPr lang="en-US" sz="2000" kern="1200" dirty="0"/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i="1" kern="1200" baseline="0" dirty="0"/>
            <a:t>2 ways of delivery</a:t>
          </a:r>
          <a:r>
            <a:rPr lang="cs-CZ" sz="2000" i="1" kern="1200" baseline="0" dirty="0"/>
            <a:t> – 	</a:t>
          </a:r>
          <a:r>
            <a:rPr lang="en-GB" sz="2000" i="1" kern="1200" baseline="0" dirty="0"/>
            <a:t>train or truck</a:t>
          </a:r>
          <a:endParaRPr lang="en-US" sz="2000" kern="1200" dirty="0"/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i="1" kern="1200" baseline="0" dirty="0"/>
            <a:t>Only 1 material</a:t>
          </a:r>
          <a:r>
            <a:rPr lang="cs-CZ" sz="2000" i="1" kern="1200" baseline="0" dirty="0"/>
            <a:t> – M1</a:t>
          </a:r>
          <a:endParaRPr lang="en-US" sz="2000" kern="1200" dirty="0"/>
        </a:p>
      </dsp:txBody>
      <dsp:txXfrm>
        <a:off x="3997884" y="409569"/>
        <a:ext cx="2588371" cy="2030454"/>
      </dsp:txXfrm>
    </dsp:sp>
    <dsp:sp modelId="{FCA92971-28CA-4AF8-9227-CF852B90EFB9}">
      <dsp:nvSpPr>
        <dsp:cNvPr id="0" name=""/>
        <dsp:cNvSpPr/>
      </dsp:nvSpPr>
      <dsp:spPr>
        <a:xfrm>
          <a:off x="0" y="2967207"/>
          <a:ext cx="6879955" cy="133285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ECF568-31F0-4ED5-93A2-031289ED32EE}">
      <dsp:nvSpPr>
        <dsp:cNvPr id="0" name=""/>
        <dsp:cNvSpPr/>
      </dsp:nvSpPr>
      <dsp:spPr>
        <a:xfrm>
          <a:off x="317980" y="3257862"/>
          <a:ext cx="733069" cy="7330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175" cap="flat" cmpd="sng" algn="in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5C859A-0023-4CCA-89FC-206A910E145E}">
      <dsp:nvSpPr>
        <dsp:cNvPr id="0" name=""/>
        <dsp:cNvSpPr/>
      </dsp:nvSpPr>
      <dsp:spPr>
        <a:xfrm>
          <a:off x="1214082" y="2957970"/>
          <a:ext cx="3095979" cy="1332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060" tIns="141060" rIns="141060" bIns="14106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baseline="0" noProof="0" dirty="0"/>
            <a:t>Reason for action:</a:t>
          </a:r>
          <a:endParaRPr lang="en-GB" sz="2500" kern="1200" noProof="0" dirty="0"/>
        </a:p>
      </dsp:txBody>
      <dsp:txXfrm>
        <a:off x="1214082" y="2957970"/>
        <a:ext cx="3095979" cy="1332852"/>
      </dsp:txXfrm>
    </dsp:sp>
    <dsp:sp modelId="{8020CA0A-4097-4C7B-800D-5B88316A4FE3}">
      <dsp:nvSpPr>
        <dsp:cNvPr id="0" name=""/>
        <dsp:cNvSpPr/>
      </dsp:nvSpPr>
      <dsp:spPr>
        <a:xfrm>
          <a:off x="4196202" y="3004154"/>
          <a:ext cx="2474480" cy="1332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060" tIns="141060" rIns="141060" bIns="14106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i="1" kern="120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Expansion by 2 new sites</a:t>
          </a:r>
          <a:r>
            <a:rPr lang="cs-CZ" sz="2000" i="1" kern="120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.</a:t>
          </a:r>
          <a:endParaRPr lang="en-US" sz="2000" i="1" kern="1200" baseline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Franklin Gothic Book" panose="020B0503020102020204"/>
            <a:ea typeface="+mn-ea"/>
            <a:cs typeface="+mn-cs"/>
          </a:endParaRPr>
        </a:p>
      </dsp:txBody>
      <dsp:txXfrm>
        <a:off x="4196202" y="3004154"/>
        <a:ext cx="2474480" cy="13328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C019C7-3054-4327-8E84-58E8D3987C50}">
      <dsp:nvSpPr>
        <dsp:cNvPr id="0" name=""/>
        <dsp:cNvSpPr/>
      </dsp:nvSpPr>
      <dsp:spPr>
        <a:xfrm>
          <a:off x="0" y="4601"/>
          <a:ext cx="9601200" cy="1000129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435E80-FFEE-4204-8CCC-33A464776258}">
      <dsp:nvSpPr>
        <dsp:cNvPr id="0" name=""/>
        <dsp:cNvSpPr/>
      </dsp:nvSpPr>
      <dsp:spPr>
        <a:xfrm>
          <a:off x="302539" y="229630"/>
          <a:ext cx="550071" cy="5500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7B2E0C-887D-48D4-B9DC-C00EA4967820}">
      <dsp:nvSpPr>
        <dsp:cNvPr id="0" name=""/>
        <dsp:cNvSpPr/>
      </dsp:nvSpPr>
      <dsp:spPr>
        <a:xfrm>
          <a:off x="1155149" y="4601"/>
          <a:ext cx="8444920" cy="1000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847" tIns="105847" rIns="105847" bIns="10584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baseline="0" noProof="0" dirty="0"/>
            <a:t>We used mathematical programming to minimize costs.</a:t>
          </a:r>
          <a:endParaRPr lang="en-GB" sz="2000" kern="1200" noProof="0" dirty="0"/>
        </a:p>
      </dsp:txBody>
      <dsp:txXfrm>
        <a:off x="1155149" y="4601"/>
        <a:ext cx="8444920" cy="1000129"/>
      </dsp:txXfrm>
    </dsp:sp>
    <dsp:sp modelId="{E47E3902-C9BF-4213-80FE-022039ECC463}">
      <dsp:nvSpPr>
        <dsp:cNvPr id="0" name=""/>
        <dsp:cNvSpPr/>
      </dsp:nvSpPr>
      <dsp:spPr>
        <a:xfrm>
          <a:off x="0" y="1254763"/>
          <a:ext cx="9601200" cy="1000129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01CFB7-DFC2-49C5-8D28-26FC0F991776}">
      <dsp:nvSpPr>
        <dsp:cNvPr id="0" name=""/>
        <dsp:cNvSpPr/>
      </dsp:nvSpPr>
      <dsp:spPr>
        <a:xfrm>
          <a:off x="302539" y="1479793"/>
          <a:ext cx="550071" cy="5500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2C0-FECC-49E0-AB31-FF2C4905956B}">
      <dsp:nvSpPr>
        <dsp:cNvPr id="0" name=""/>
        <dsp:cNvSpPr/>
      </dsp:nvSpPr>
      <dsp:spPr>
        <a:xfrm>
          <a:off x="1155149" y="1254763"/>
          <a:ext cx="8444920" cy="1000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847" tIns="105847" rIns="105847" bIns="10584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baseline="0" noProof="0" dirty="0"/>
            <a:t>Costs saved on delivery distances.</a:t>
          </a:r>
          <a:endParaRPr lang="en-GB" sz="2000" kern="1200" noProof="0" dirty="0"/>
        </a:p>
      </dsp:txBody>
      <dsp:txXfrm>
        <a:off x="1155149" y="1254763"/>
        <a:ext cx="8444920" cy="1000129"/>
      </dsp:txXfrm>
    </dsp:sp>
    <dsp:sp modelId="{006F191D-BC89-4B3E-8724-29810FEDD9C8}">
      <dsp:nvSpPr>
        <dsp:cNvPr id="0" name=""/>
        <dsp:cNvSpPr/>
      </dsp:nvSpPr>
      <dsp:spPr>
        <a:xfrm>
          <a:off x="0" y="2504926"/>
          <a:ext cx="9601200" cy="1719573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8BF86B-4D44-46C4-AE66-FA93552A2658}">
      <dsp:nvSpPr>
        <dsp:cNvPr id="0" name=""/>
        <dsp:cNvSpPr/>
      </dsp:nvSpPr>
      <dsp:spPr>
        <a:xfrm>
          <a:off x="302539" y="3089677"/>
          <a:ext cx="550071" cy="5500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9B780B-5559-412A-AD40-802FCFB66CB7}">
      <dsp:nvSpPr>
        <dsp:cNvPr id="0" name=""/>
        <dsp:cNvSpPr/>
      </dsp:nvSpPr>
      <dsp:spPr>
        <a:xfrm>
          <a:off x="1155149" y="2864647"/>
          <a:ext cx="4320540" cy="1000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847" tIns="105847" rIns="105847" bIns="10584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baseline="0" noProof="0" dirty="0"/>
            <a:t>Other impact:</a:t>
          </a:r>
          <a:endParaRPr lang="en-GB" sz="2000" kern="1200" noProof="0" dirty="0"/>
        </a:p>
      </dsp:txBody>
      <dsp:txXfrm>
        <a:off x="1155149" y="2864647"/>
        <a:ext cx="4320540" cy="1000129"/>
      </dsp:txXfrm>
    </dsp:sp>
    <dsp:sp modelId="{07E33FB7-E105-45BF-AD72-71CF4E290DEE}">
      <dsp:nvSpPr>
        <dsp:cNvPr id="0" name=""/>
        <dsp:cNvSpPr/>
      </dsp:nvSpPr>
      <dsp:spPr>
        <a:xfrm>
          <a:off x="5475689" y="2643624"/>
          <a:ext cx="4124380" cy="1442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847" tIns="105847" rIns="105847" bIns="10584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i="1" kern="1200" baseline="0" noProof="0" dirty="0"/>
            <a:t>Lower carbon footprint (better ESG)</a:t>
          </a:r>
          <a:endParaRPr lang="en-GB" sz="1800" kern="1200" noProof="0" dirty="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i="1" kern="1200" baseline="0" noProof="0" dirty="0"/>
            <a:t>Lower time required to travel</a:t>
          </a:r>
          <a:endParaRPr lang="en-GB" sz="1800" kern="1200" noProof="0" dirty="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i="1" kern="1200" baseline="0" noProof="0" dirty="0"/>
            <a:t>Lower the workload at site S2</a:t>
          </a:r>
          <a:endParaRPr lang="en-GB" sz="1800" kern="1200" noProof="0" dirty="0"/>
        </a:p>
      </dsp:txBody>
      <dsp:txXfrm>
        <a:off x="5475689" y="2643624"/>
        <a:ext cx="4124380" cy="14421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8BE3AD-5E18-4822-9C88-A7E7EFA982EB}">
      <dsp:nvSpPr>
        <dsp:cNvPr id="0" name=""/>
        <dsp:cNvSpPr/>
      </dsp:nvSpPr>
      <dsp:spPr>
        <a:xfrm>
          <a:off x="0" y="3486"/>
          <a:ext cx="9739745" cy="7426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358CC7-C0B0-4CD4-A4CD-B2788A102E3A}">
      <dsp:nvSpPr>
        <dsp:cNvPr id="0" name=""/>
        <dsp:cNvSpPr/>
      </dsp:nvSpPr>
      <dsp:spPr>
        <a:xfrm>
          <a:off x="224641" y="170575"/>
          <a:ext cx="408438" cy="4084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F6233B-7B97-43EA-81D2-94C98D1E5074}">
      <dsp:nvSpPr>
        <dsp:cNvPr id="0" name=""/>
        <dsp:cNvSpPr/>
      </dsp:nvSpPr>
      <dsp:spPr>
        <a:xfrm>
          <a:off x="857721" y="3486"/>
          <a:ext cx="4382885" cy="742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594" tIns="78594" rIns="78594" bIns="7859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noProof="0" dirty="0"/>
            <a:t>109 records are delivered by unknown site.</a:t>
          </a:r>
        </a:p>
      </dsp:txBody>
      <dsp:txXfrm>
        <a:off x="857721" y="3486"/>
        <a:ext cx="4382885" cy="742616"/>
      </dsp:txXfrm>
    </dsp:sp>
    <dsp:sp modelId="{E4EB5991-4691-404A-8F08-9D7C54D4557A}">
      <dsp:nvSpPr>
        <dsp:cNvPr id="0" name=""/>
        <dsp:cNvSpPr/>
      </dsp:nvSpPr>
      <dsp:spPr>
        <a:xfrm>
          <a:off x="5240607" y="3486"/>
          <a:ext cx="4499137" cy="742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594" tIns="78594" rIns="78594" bIns="78594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noProof="0" dirty="0"/>
            <a:t>In the</a:t>
          </a:r>
          <a:r>
            <a:rPr lang="cs-CZ" sz="1500" kern="1200" noProof="0" dirty="0"/>
            <a:t> </a:t>
          </a:r>
          <a:r>
            <a:rPr lang="en-GB" sz="1500" kern="1200" noProof="0" dirty="0"/>
            <a:t>new solution this is met from existing sites.</a:t>
          </a:r>
        </a:p>
      </dsp:txBody>
      <dsp:txXfrm>
        <a:off x="5240607" y="3486"/>
        <a:ext cx="4499137" cy="742616"/>
      </dsp:txXfrm>
    </dsp:sp>
    <dsp:sp modelId="{AA983224-F518-4793-9AC3-B6281A837EE2}">
      <dsp:nvSpPr>
        <dsp:cNvPr id="0" name=""/>
        <dsp:cNvSpPr/>
      </dsp:nvSpPr>
      <dsp:spPr>
        <a:xfrm>
          <a:off x="0" y="931756"/>
          <a:ext cx="9739745" cy="7426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BA4D62-6408-43B4-84B5-EB00BF09CC5E}">
      <dsp:nvSpPr>
        <dsp:cNvPr id="0" name=""/>
        <dsp:cNvSpPr/>
      </dsp:nvSpPr>
      <dsp:spPr>
        <a:xfrm>
          <a:off x="224641" y="1098845"/>
          <a:ext cx="408438" cy="4084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A6E7CC-DB9E-47B2-8A07-051089E11E29}">
      <dsp:nvSpPr>
        <dsp:cNvPr id="0" name=""/>
        <dsp:cNvSpPr/>
      </dsp:nvSpPr>
      <dsp:spPr>
        <a:xfrm>
          <a:off x="857721" y="931756"/>
          <a:ext cx="8882023" cy="742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594" tIns="78594" rIns="78594" bIns="7859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noProof="0" dirty="0"/>
            <a:t>810 records have 0 weight.</a:t>
          </a:r>
          <a:r>
            <a:rPr lang="cs-CZ" sz="1900" kern="1200" noProof="0" dirty="0"/>
            <a:t>    </a:t>
          </a:r>
          <a:r>
            <a:rPr lang="en-GB" sz="1900" kern="1200" noProof="0" dirty="0"/>
            <a:t>I</a:t>
          </a:r>
          <a:r>
            <a:rPr lang="en-GB" sz="1900" kern="1200" noProof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Franklin Gothic Book" panose="020B0503020102020204"/>
              <a:ea typeface="+mn-ea"/>
              <a:cs typeface="+mn-cs"/>
            </a:rPr>
            <a:t>neffectiveness</a:t>
          </a:r>
          <a:r>
            <a:rPr lang="en-GB" sz="1900" kern="1200" noProof="0" dirty="0"/>
            <a:t>.</a:t>
          </a:r>
        </a:p>
      </dsp:txBody>
      <dsp:txXfrm>
        <a:off x="857721" y="931756"/>
        <a:ext cx="8882023" cy="742616"/>
      </dsp:txXfrm>
    </dsp:sp>
    <dsp:sp modelId="{A581FBC5-61DA-434A-9AF5-86D21086A1EC}">
      <dsp:nvSpPr>
        <dsp:cNvPr id="0" name=""/>
        <dsp:cNvSpPr/>
      </dsp:nvSpPr>
      <dsp:spPr>
        <a:xfrm>
          <a:off x="0" y="1860027"/>
          <a:ext cx="9739745" cy="7426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13ED18-CEB8-4306-83A9-870E7C0D279E}">
      <dsp:nvSpPr>
        <dsp:cNvPr id="0" name=""/>
        <dsp:cNvSpPr/>
      </dsp:nvSpPr>
      <dsp:spPr>
        <a:xfrm>
          <a:off x="224641" y="2027116"/>
          <a:ext cx="408438" cy="40843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D196E6-B9C3-407E-A299-09AFC78C49CE}">
      <dsp:nvSpPr>
        <dsp:cNvPr id="0" name=""/>
        <dsp:cNvSpPr/>
      </dsp:nvSpPr>
      <dsp:spPr>
        <a:xfrm>
          <a:off x="857721" y="1860027"/>
          <a:ext cx="4382885" cy="742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594" tIns="78594" rIns="78594" bIns="7859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noProof="0" dirty="0"/>
            <a:t>Example of improvement:</a:t>
          </a:r>
        </a:p>
      </dsp:txBody>
      <dsp:txXfrm>
        <a:off x="857721" y="1860027"/>
        <a:ext cx="4382885" cy="742616"/>
      </dsp:txXfrm>
    </dsp:sp>
    <dsp:sp modelId="{9FDBE19E-123A-4BCC-A9CC-09AAAD0156D1}">
      <dsp:nvSpPr>
        <dsp:cNvPr id="0" name=""/>
        <dsp:cNvSpPr/>
      </dsp:nvSpPr>
      <dsp:spPr>
        <a:xfrm>
          <a:off x="5240607" y="1860027"/>
          <a:ext cx="4499137" cy="742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594" tIns="78594" rIns="78594" bIns="78594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noProof="0" dirty="0"/>
            <a:t>Actual solution: from Z2 to Customer 50 (495 km)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noProof="0" dirty="0"/>
            <a:t>Proposed solution: from Z1 to Customer 50 (271 km)</a:t>
          </a:r>
        </a:p>
      </dsp:txBody>
      <dsp:txXfrm>
        <a:off x="5240607" y="1860027"/>
        <a:ext cx="4499137" cy="742616"/>
      </dsp:txXfrm>
    </dsp:sp>
    <dsp:sp modelId="{17A91FE2-F505-472C-B3EC-34655FC9261A}">
      <dsp:nvSpPr>
        <dsp:cNvPr id="0" name=""/>
        <dsp:cNvSpPr/>
      </dsp:nvSpPr>
      <dsp:spPr>
        <a:xfrm>
          <a:off x="0" y="2788297"/>
          <a:ext cx="9739745" cy="7426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5C979A-EED1-447F-B523-6478F26853E9}">
      <dsp:nvSpPr>
        <dsp:cNvPr id="0" name=""/>
        <dsp:cNvSpPr/>
      </dsp:nvSpPr>
      <dsp:spPr>
        <a:xfrm>
          <a:off x="224641" y="2955386"/>
          <a:ext cx="408438" cy="40843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8B2801-517D-414F-A1E4-4E87CB5442D6}">
      <dsp:nvSpPr>
        <dsp:cNvPr id="0" name=""/>
        <dsp:cNvSpPr/>
      </dsp:nvSpPr>
      <dsp:spPr>
        <a:xfrm>
          <a:off x="857721" y="2788297"/>
          <a:ext cx="8882023" cy="742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594" tIns="78594" rIns="78594" bIns="7859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noProof="0" dirty="0"/>
            <a:t>List of preferred routes with capacity to deliver is available </a:t>
          </a:r>
          <a:r>
            <a:rPr lang="cs-CZ" sz="1900" kern="1200" noProof="0" dirty="0"/>
            <a:t>in </a:t>
          </a:r>
          <a:r>
            <a:rPr lang="cs-CZ" sz="1900" i="1" kern="1200" noProof="0" dirty="0"/>
            <a:t>Optimal_deliveries.xlsx</a:t>
          </a:r>
          <a:endParaRPr lang="en-GB" sz="1900" i="1" kern="1200" noProof="0" dirty="0"/>
        </a:p>
      </dsp:txBody>
      <dsp:txXfrm>
        <a:off x="857721" y="2788297"/>
        <a:ext cx="8882023" cy="742616"/>
      </dsp:txXfrm>
    </dsp:sp>
    <dsp:sp modelId="{D5FBCB04-F45A-4F97-AF7A-D1F7551E098E}">
      <dsp:nvSpPr>
        <dsp:cNvPr id="0" name=""/>
        <dsp:cNvSpPr/>
      </dsp:nvSpPr>
      <dsp:spPr>
        <a:xfrm>
          <a:off x="0" y="3716568"/>
          <a:ext cx="9739745" cy="7426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8E191C-C1E5-4A50-96E2-47B0866376E6}">
      <dsp:nvSpPr>
        <dsp:cNvPr id="0" name=""/>
        <dsp:cNvSpPr/>
      </dsp:nvSpPr>
      <dsp:spPr>
        <a:xfrm>
          <a:off x="224641" y="3883656"/>
          <a:ext cx="408438" cy="40843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2072AD-F1EC-46D5-8287-D27F80E9298F}">
      <dsp:nvSpPr>
        <dsp:cNvPr id="0" name=""/>
        <dsp:cNvSpPr/>
      </dsp:nvSpPr>
      <dsp:spPr>
        <a:xfrm>
          <a:off x="857721" y="3716568"/>
          <a:ext cx="8882023" cy="742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594" tIns="78594" rIns="78594" bIns="7859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noProof="0" dirty="0"/>
            <a:t>Warehouse capacity restriction is met.</a:t>
          </a:r>
        </a:p>
      </dsp:txBody>
      <dsp:txXfrm>
        <a:off x="857721" y="3716568"/>
        <a:ext cx="8882023" cy="7426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898C2D-4448-4B80-9B62-017D1F0737F7}">
      <dsp:nvSpPr>
        <dsp:cNvPr id="0" name=""/>
        <dsp:cNvSpPr/>
      </dsp:nvSpPr>
      <dsp:spPr>
        <a:xfrm>
          <a:off x="0" y="84065"/>
          <a:ext cx="3000374" cy="1800225"/>
        </a:xfrm>
        <a:prstGeom prst="rect">
          <a:avLst/>
        </a:prstGeom>
        <a:solidFill>
          <a:prstClr val="white">
            <a:lumMod val="85000"/>
          </a:prstClr>
        </a:solidFill>
        <a:ln w="34925" cap="flat" cmpd="sng" algn="in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baseline="0" dirty="0">
              <a:solidFill>
                <a:schemeClr val="tx1"/>
              </a:solidFill>
              <a:latin typeface="Franklin Gothic Book" panose="020B0503020102020204"/>
              <a:ea typeface="+mn-ea"/>
              <a:cs typeface="+mn-cs"/>
            </a:rPr>
            <a:t>Cost of tons/km</a:t>
          </a:r>
          <a:r>
            <a:rPr lang="cs-CZ" sz="2200" kern="1200" baseline="0" dirty="0">
              <a:solidFill>
                <a:schemeClr val="tx1"/>
              </a:solidFill>
              <a:latin typeface="Franklin Gothic Book" panose="020B0503020102020204"/>
              <a:ea typeface="+mn-ea"/>
              <a:cs typeface="+mn-cs"/>
            </a:rPr>
            <a:t> in €.</a:t>
          </a:r>
          <a:endParaRPr lang="en-US" sz="2200" kern="1200" baseline="0" dirty="0">
            <a:solidFill>
              <a:schemeClr val="tx1"/>
            </a:solidFill>
            <a:latin typeface="Franklin Gothic Book" panose="020B0503020102020204"/>
            <a:ea typeface="+mn-ea"/>
            <a:cs typeface="+mn-cs"/>
          </a:endParaRP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baseline="0" dirty="0">
              <a:solidFill>
                <a:schemeClr val="tx1"/>
              </a:solidFill>
              <a:latin typeface="Franklin Gothic Book" panose="020B0503020102020204"/>
              <a:ea typeface="+mn-ea"/>
              <a:cs typeface="+mn-cs"/>
            </a:rPr>
            <a:t>For truck and for train. It could be different.</a:t>
          </a:r>
          <a:endParaRPr lang="en-US" sz="2200" kern="1200" baseline="0" dirty="0">
            <a:solidFill>
              <a:schemeClr val="tx1"/>
            </a:solidFill>
            <a:latin typeface="Franklin Gothic Book" panose="020B0503020102020204"/>
            <a:ea typeface="+mn-ea"/>
            <a:cs typeface="+mn-cs"/>
          </a:endParaRPr>
        </a:p>
      </dsp:txBody>
      <dsp:txXfrm>
        <a:off x="0" y="84065"/>
        <a:ext cx="3000374" cy="1800225"/>
      </dsp:txXfrm>
    </dsp:sp>
    <dsp:sp modelId="{D94F3848-5FF8-491C-AB2E-C6A0834ED179}">
      <dsp:nvSpPr>
        <dsp:cNvPr id="0" name=""/>
        <dsp:cNvSpPr/>
      </dsp:nvSpPr>
      <dsp:spPr>
        <a:xfrm>
          <a:off x="3300412" y="84065"/>
          <a:ext cx="3000374" cy="1800225"/>
        </a:xfrm>
        <a:prstGeom prst="rect">
          <a:avLst/>
        </a:prstGeom>
        <a:solidFill>
          <a:prstClr val="white">
            <a:lumMod val="85000"/>
          </a:prstClr>
        </a:solidFill>
        <a:ln w="34925" cap="flat" cmpd="sng" algn="in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baseline="0" dirty="0">
              <a:solidFill>
                <a:schemeClr val="tx1"/>
              </a:solidFill>
              <a:latin typeface="Franklin Gothic Book" panose="020B0503020102020204"/>
              <a:ea typeface="+mn-ea"/>
              <a:cs typeface="+mn-cs"/>
            </a:rPr>
            <a:t>Cost of truck/train</a:t>
          </a:r>
          <a:r>
            <a:rPr lang="cs-CZ" sz="2200" kern="1200" baseline="0" dirty="0">
              <a:solidFill>
                <a:schemeClr val="tx1"/>
              </a:solidFill>
              <a:latin typeface="Franklin Gothic Book" panose="020B0503020102020204"/>
              <a:ea typeface="+mn-ea"/>
              <a:cs typeface="+mn-cs"/>
            </a:rPr>
            <a:t> per km in €</a:t>
          </a:r>
          <a:r>
            <a:rPr lang="en-GB" sz="2200" kern="1200" baseline="0" dirty="0">
              <a:solidFill>
                <a:schemeClr val="tx1"/>
              </a:solidFill>
              <a:latin typeface="Franklin Gothic Book" panose="020B0503020102020204"/>
              <a:ea typeface="+mn-ea"/>
              <a:cs typeface="+mn-cs"/>
            </a:rPr>
            <a:t>.</a:t>
          </a:r>
          <a:endParaRPr lang="en-US" sz="2200" kern="1200" baseline="0" dirty="0">
            <a:solidFill>
              <a:schemeClr val="tx1"/>
            </a:solidFill>
            <a:latin typeface="Franklin Gothic Book" panose="020B0503020102020204"/>
            <a:ea typeface="+mn-ea"/>
            <a:cs typeface="+mn-cs"/>
          </a:endParaRPr>
        </a:p>
      </dsp:txBody>
      <dsp:txXfrm>
        <a:off x="3300412" y="84065"/>
        <a:ext cx="3000374" cy="1800225"/>
      </dsp:txXfrm>
    </dsp:sp>
    <dsp:sp modelId="{DC7F82ED-5D4C-4BDE-AD9D-52C39C1A2528}">
      <dsp:nvSpPr>
        <dsp:cNvPr id="0" name=""/>
        <dsp:cNvSpPr/>
      </dsp:nvSpPr>
      <dsp:spPr>
        <a:xfrm>
          <a:off x="6600824" y="84065"/>
          <a:ext cx="3000374" cy="1800225"/>
        </a:xfrm>
        <a:prstGeom prst="rect">
          <a:avLst/>
        </a:prstGeom>
        <a:solidFill>
          <a:prstClr val="white">
            <a:lumMod val="85000"/>
          </a:prstClr>
        </a:solidFill>
        <a:ln w="34925" cap="flat" cmpd="sng" algn="in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baseline="0" dirty="0">
              <a:solidFill>
                <a:schemeClr val="tx1"/>
              </a:solidFill>
            </a:rPr>
            <a:t>GEO coordinates of sites and/or customers</a:t>
          </a:r>
          <a:r>
            <a:rPr lang="cs-CZ" sz="2200" kern="1200" baseline="0" dirty="0">
              <a:solidFill>
                <a:schemeClr val="tx1"/>
              </a:solidFill>
            </a:rPr>
            <a:t>.</a:t>
          </a:r>
          <a:endParaRPr lang="en-US" sz="2200" kern="1200" dirty="0">
            <a:solidFill>
              <a:schemeClr val="tx1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i="1" kern="1200" baseline="0">
              <a:solidFill>
                <a:schemeClr val="tx1"/>
              </a:solidFill>
            </a:rPr>
            <a:t>GDPR is the problem?</a:t>
          </a:r>
          <a:endParaRPr lang="en-US" sz="1700" kern="1200">
            <a:solidFill>
              <a:schemeClr val="tx1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i="1" kern="1200" baseline="0" dirty="0">
              <a:solidFill>
                <a:schemeClr val="tx1"/>
              </a:solidFill>
            </a:rPr>
            <a:t>For visualization on a map to see and feel the difference of </a:t>
          </a:r>
          <a:r>
            <a:rPr lang="en-GB" sz="1700" i="1" kern="1200" baseline="0" noProof="0" dirty="0">
              <a:solidFill>
                <a:schemeClr val="tx1"/>
              </a:solidFill>
            </a:rPr>
            <a:t>improved</a:t>
          </a:r>
          <a:r>
            <a:rPr lang="cs-CZ" sz="1700" i="1" kern="1200" baseline="0" dirty="0">
              <a:solidFill>
                <a:schemeClr val="tx1"/>
              </a:solidFill>
            </a:rPr>
            <a:t> </a:t>
          </a:r>
          <a:r>
            <a:rPr lang="en-GB" sz="1700" i="1" kern="1200" baseline="0" dirty="0">
              <a:solidFill>
                <a:schemeClr val="tx1"/>
              </a:solidFill>
            </a:rPr>
            <a:t>deliveries.</a:t>
          </a:r>
          <a:endParaRPr lang="en-US" sz="1700" kern="1200" dirty="0">
            <a:solidFill>
              <a:schemeClr val="tx1"/>
            </a:solidFill>
          </a:endParaRPr>
        </a:p>
      </dsp:txBody>
      <dsp:txXfrm>
        <a:off x="6600824" y="84065"/>
        <a:ext cx="3000374" cy="1800225"/>
      </dsp:txXfrm>
    </dsp:sp>
    <dsp:sp modelId="{AAA94E24-6514-455C-BF6F-A852F96187AE}">
      <dsp:nvSpPr>
        <dsp:cNvPr id="0" name=""/>
        <dsp:cNvSpPr/>
      </dsp:nvSpPr>
      <dsp:spPr>
        <a:xfrm>
          <a:off x="1650206" y="2184327"/>
          <a:ext cx="3000374" cy="1800225"/>
        </a:xfrm>
        <a:prstGeom prst="rect">
          <a:avLst/>
        </a:prstGeom>
        <a:solidFill>
          <a:schemeClr val="bg1">
            <a:lumMod val="8500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baseline="0" dirty="0">
              <a:solidFill>
                <a:schemeClr val="tx1"/>
              </a:solidFill>
            </a:rPr>
            <a:t>For better management information per month/week. Calculation could be improved.</a:t>
          </a:r>
          <a:endParaRPr lang="en-US" sz="2200" kern="1200" dirty="0">
            <a:solidFill>
              <a:schemeClr val="tx1"/>
            </a:solidFill>
          </a:endParaRPr>
        </a:p>
      </dsp:txBody>
      <dsp:txXfrm>
        <a:off x="1650206" y="2184327"/>
        <a:ext cx="3000374" cy="1800225"/>
      </dsp:txXfrm>
    </dsp:sp>
    <dsp:sp modelId="{E738FACA-4EEB-405A-B808-9C9C66EF831E}">
      <dsp:nvSpPr>
        <dsp:cNvPr id="0" name=""/>
        <dsp:cNvSpPr/>
      </dsp:nvSpPr>
      <dsp:spPr>
        <a:xfrm>
          <a:off x="4950618" y="2184327"/>
          <a:ext cx="3000374" cy="1800225"/>
        </a:xfrm>
        <a:prstGeom prst="rect">
          <a:avLst/>
        </a:prstGeom>
        <a:solidFill>
          <a:prstClr val="white">
            <a:lumMod val="85000"/>
          </a:prstClr>
        </a:solidFill>
        <a:ln w="34925" cap="flat" cmpd="sng" algn="in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baseline="0" dirty="0">
              <a:solidFill>
                <a:schemeClr val="tx1"/>
              </a:solidFill>
            </a:rPr>
            <a:t>Additional years of expedition for predictions</a:t>
          </a:r>
          <a:endParaRPr lang="en-US" sz="2200" kern="1200" dirty="0">
            <a:solidFill>
              <a:schemeClr val="tx1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i="1" kern="1200" baseline="0" dirty="0">
              <a:solidFill>
                <a:schemeClr val="tx1"/>
              </a:solidFill>
            </a:rPr>
            <a:t>Optimistic/basic/negative scenario</a:t>
          </a:r>
          <a:endParaRPr lang="en-US" sz="1700" kern="1200" dirty="0">
            <a:solidFill>
              <a:schemeClr val="tx1"/>
            </a:solidFill>
          </a:endParaRPr>
        </a:p>
      </dsp:txBody>
      <dsp:txXfrm>
        <a:off x="4950618" y="2184327"/>
        <a:ext cx="3000374" cy="18002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CD153A0-1433-48FC-93DE-611F7E2922B7}" type="datetimeFigureOut">
              <a:rPr lang="cs-CZ" smtClean="0"/>
              <a:t>17.06.2024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F335FB3-97C5-4B87-9AEB-F4A560463F78}" type="slidenum">
              <a:rPr lang="cs-CZ" smtClean="0"/>
              <a:t>‹#›</a:t>
            </a:fld>
            <a:endParaRPr lang="cs-CZ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250648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53A0-1433-48FC-93DE-611F7E2922B7}" type="datetimeFigureOut">
              <a:rPr lang="cs-CZ" smtClean="0"/>
              <a:t>17.06.2024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35FB3-97C5-4B87-9AEB-F4A560463F78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30270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53A0-1433-48FC-93DE-611F7E2922B7}" type="datetimeFigureOut">
              <a:rPr lang="cs-CZ" smtClean="0"/>
              <a:t>17.06.2024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35FB3-97C5-4B87-9AEB-F4A560463F78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41986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53A0-1433-48FC-93DE-611F7E2922B7}" type="datetimeFigureOut">
              <a:rPr lang="cs-CZ" smtClean="0"/>
              <a:t>17.06.2024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35FB3-97C5-4B87-9AEB-F4A560463F78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62556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D153A0-1433-48FC-93DE-611F7E2922B7}" type="datetimeFigureOut">
              <a:rPr lang="cs-CZ" smtClean="0"/>
              <a:t>17.06.2024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335FB3-97C5-4B87-9AEB-F4A560463F78}" type="slidenum">
              <a:rPr lang="cs-CZ" smtClean="0"/>
              <a:t>‹#›</a:t>
            </a:fld>
            <a:endParaRPr lang="cs-CZ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31800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53A0-1433-48FC-93DE-611F7E2922B7}" type="datetimeFigureOut">
              <a:rPr lang="cs-CZ" smtClean="0"/>
              <a:t>17.06.2024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35FB3-97C5-4B87-9AEB-F4A560463F78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35057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53A0-1433-48FC-93DE-611F7E2922B7}" type="datetimeFigureOut">
              <a:rPr lang="cs-CZ" smtClean="0"/>
              <a:t>17.06.2024</a:t>
            </a:fld>
            <a:endParaRPr lang="cs-CZ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35FB3-97C5-4B87-9AEB-F4A560463F78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9168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53A0-1433-48FC-93DE-611F7E2922B7}" type="datetimeFigureOut">
              <a:rPr lang="cs-CZ" smtClean="0"/>
              <a:t>17.06.2024</a:t>
            </a:fld>
            <a:endParaRPr lang="cs-C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35FB3-97C5-4B87-9AEB-F4A560463F78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13344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53A0-1433-48FC-93DE-611F7E2922B7}" type="datetimeFigureOut">
              <a:rPr lang="cs-CZ" smtClean="0"/>
              <a:t>17.06.2024</a:t>
            </a:fld>
            <a:endParaRPr lang="cs-C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35FB3-97C5-4B87-9AEB-F4A560463F78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91992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D153A0-1433-48FC-93DE-611F7E2922B7}" type="datetimeFigureOut">
              <a:rPr lang="cs-CZ" smtClean="0"/>
              <a:t>17.06.2024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335FB3-97C5-4B87-9AEB-F4A560463F78}" type="slidenum">
              <a:rPr lang="cs-CZ" smtClean="0"/>
              <a:t>‹#›</a:t>
            </a:fld>
            <a:endParaRPr lang="cs-CZ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4365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dirty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D153A0-1433-48FC-93DE-611F7E2922B7}" type="datetimeFigureOut">
              <a:rPr lang="cs-CZ" smtClean="0"/>
              <a:t>17.06.2024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335FB3-97C5-4B87-9AEB-F4A560463F78}" type="slidenum">
              <a:rPr lang="cs-CZ" smtClean="0"/>
              <a:t>‹#›</a:t>
            </a:fld>
            <a:endParaRPr lang="cs-CZ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20230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BC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CD153A0-1433-48FC-93DE-611F7E2922B7}" type="datetimeFigureOut">
              <a:rPr lang="cs-CZ" smtClean="0"/>
              <a:t>17.06.2024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F335FB3-97C5-4B87-9AEB-F4A560463F78}" type="slidenum">
              <a:rPr lang="cs-CZ" smtClean="0"/>
              <a:t>‹#›</a:t>
            </a:fld>
            <a:endParaRPr lang="cs-CZ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99500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: se zakulacenými rohy 7">
            <a:extLst>
              <a:ext uri="{FF2B5EF4-FFF2-40B4-BE49-F238E27FC236}">
                <a16:creationId xmlns:a16="http://schemas.microsoft.com/office/drawing/2014/main" id="{4F2DE11B-2EE7-DF17-EE91-463B0663FE41}"/>
              </a:ext>
            </a:extLst>
          </p:cNvPr>
          <p:cNvSpPr/>
          <p:nvPr/>
        </p:nvSpPr>
        <p:spPr>
          <a:xfrm>
            <a:off x="8839200" y="4887752"/>
            <a:ext cx="1984198" cy="621286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cs-CZ"/>
          </a:p>
        </p:txBody>
      </p:sp>
      <p:sp>
        <p:nvSpPr>
          <p:cNvPr id="6" name="Obdélník: se zakulacenými rohy 5">
            <a:extLst>
              <a:ext uri="{FF2B5EF4-FFF2-40B4-BE49-F238E27FC236}">
                <a16:creationId xmlns:a16="http://schemas.microsoft.com/office/drawing/2014/main" id="{063D30A3-E2E1-1931-9EC9-AADEF45C3316}"/>
              </a:ext>
            </a:extLst>
          </p:cNvPr>
          <p:cNvSpPr/>
          <p:nvPr/>
        </p:nvSpPr>
        <p:spPr>
          <a:xfrm>
            <a:off x="2640488" y="1344366"/>
            <a:ext cx="7048675" cy="340155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F8B6813-9C78-41BA-7050-120172913F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310640"/>
            <a:ext cx="8361229" cy="3291840"/>
          </a:xfrm>
        </p:spPr>
        <p:txBody>
          <a:bodyPr/>
          <a:lstStyle/>
          <a:p>
            <a:r>
              <a:rPr lang="en-US" dirty="0"/>
              <a:t>analysis of expeditions</a:t>
            </a:r>
            <a:br>
              <a:rPr lang="cs-CZ" dirty="0"/>
            </a:br>
            <a:r>
              <a:rPr lang="en-US" dirty="0"/>
              <a:t>for 2017</a:t>
            </a:r>
            <a:endParaRPr lang="en-GB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4F68D20-210D-77FB-635D-335803328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91726" y="4921479"/>
            <a:ext cx="6831673" cy="727481"/>
          </a:xfrm>
        </p:spPr>
        <p:txBody>
          <a:bodyPr>
            <a:normAutofit/>
          </a:bodyPr>
          <a:lstStyle/>
          <a:p>
            <a:pPr algn="r"/>
            <a:r>
              <a:rPr lang="cs-CZ" sz="2400" dirty="0"/>
              <a:t>Vojtěch Vávra</a:t>
            </a:r>
          </a:p>
        </p:txBody>
      </p:sp>
    </p:spTree>
    <p:extLst>
      <p:ext uri="{BB962C8B-B14F-4D97-AF65-F5344CB8AC3E}">
        <p14:creationId xmlns:p14="http://schemas.microsoft.com/office/powerpoint/2010/main" val="4010198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: se zakulacenými rohy 3">
            <a:extLst>
              <a:ext uri="{FF2B5EF4-FFF2-40B4-BE49-F238E27FC236}">
                <a16:creationId xmlns:a16="http://schemas.microsoft.com/office/drawing/2014/main" id="{CB4D2C1C-728F-7A52-1F0B-D51FF3CB8AC0}"/>
              </a:ext>
            </a:extLst>
          </p:cNvPr>
          <p:cNvSpPr/>
          <p:nvPr/>
        </p:nvSpPr>
        <p:spPr>
          <a:xfrm>
            <a:off x="2640488" y="1728224"/>
            <a:ext cx="7048675" cy="340155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4030D0D-E87C-0E69-0F8B-B49A2FD9E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379886"/>
            <a:ext cx="8361229" cy="2098226"/>
          </a:xfrm>
        </p:spPr>
        <p:txBody>
          <a:bodyPr/>
          <a:lstStyle/>
          <a:p>
            <a:r>
              <a:rPr lang="en-GB" dirty="0"/>
              <a:t>Discussion</a:t>
            </a:r>
            <a:br>
              <a:rPr lang="en-GB" dirty="0"/>
            </a:br>
            <a:r>
              <a:rPr lang="en-GB" dirty="0"/>
              <a:t>open</a:t>
            </a:r>
          </a:p>
        </p:txBody>
      </p:sp>
    </p:spTree>
    <p:extLst>
      <p:ext uri="{BB962C8B-B14F-4D97-AF65-F5344CB8AC3E}">
        <p14:creationId xmlns:p14="http://schemas.microsoft.com/office/powerpoint/2010/main" val="4132323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Vývojový diagram: děrná páska 7">
            <a:extLst>
              <a:ext uri="{FF2B5EF4-FFF2-40B4-BE49-F238E27FC236}">
                <a16:creationId xmlns:a16="http://schemas.microsoft.com/office/drawing/2014/main" id="{DE6CCC6B-075B-B94F-DDC3-549AA2CE3ECC}"/>
              </a:ext>
            </a:extLst>
          </p:cNvPr>
          <p:cNvSpPr/>
          <p:nvPr/>
        </p:nvSpPr>
        <p:spPr>
          <a:xfrm>
            <a:off x="4149110" y="199044"/>
            <a:ext cx="3999345" cy="1401035"/>
          </a:xfrm>
          <a:prstGeom prst="flowChartPunchedTape">
            <a:avLst/>
          </a:prstGeom>
          <a:gradFill>
            <a:gsLst>
              <a:gs pos="4000">
                <a:srgbClr val="86BC25"/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3A5F498-615B-8EDD-F7CD-33E0FC67E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63880"/>
            <a:ext cx="9601200" cy="970280"/>
          </a:xfrm>
        </p:spPr>
        <p:txBody>
          <a:bodyPr/>
          <a:lstStyle/>
          <a:p>
            <a:pPr algn="ctr"/>
            <a:r>
              <a:rPr lang="en-GB" dirty="0"/>
              <a:t>Background</a:t>
            </a:r>
          </a:p>
        </p:txBody>
      </p:sp>
      <p:graphicFrame>
        <p:nvGraphicFramePr>
          <p:cNvPr id="9" name="Zástupný obsah 2">
            <a:extLst>
              <a:ext uri="{FF2B5EF4-FFF2-40B4-BE49-F238E27FC236}">
                <a16:creationId xmlns:a16="http://schemas.microsoft.com/office/drawing/2014/main" id="{4E89B03C-C9B6-C1A2-8CE4-B95C98F520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5047075"/>
              </p:ext>
            </p:extLst>
          </p:nvPr>
        </p:nvGraphicFramePr>
        <p:xfrm>
          <a:off x="1047732" y="1665999"/>
          <a:ext cx="6879955" cy="4460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Myšlenková bublina: obláček 4">
            <a:extLst>
              <a:ext uri="{FF2B5EF4-FFF2-40B4-BE49-F238E27FC236}">
                <a16:creationId xmlns:a16="http://schemas.microsoft.com/office/drawing/2014/main" id="{43F27E10-7950-2830-AA71-F3944481C809}"/>
              </a:ext>
            </a:extLst>
          </p:cNvPr>
          <p:cNvSpPr/>
          <p:nvPr/>
        </p:nvSpPr>
        <p:spPr>
          <a:xfrm>
            <a:off x="8148455" y="1659654"/>
            <a:ext cx="3843520" cy="3538691"/>
          </a:xfrm>
          <a:prstGeom prst="cloudCallout">
            <a:avLst>
              <a:gd name="adj1" fmla="val 40206"/>
              <a:gd name="adj2" fmla="val 73984"/>
            </a:avLst>
          </a:prstGeom>
          <a:gradFill flip="none" rotWithShape="1">
            <a:gsLst>
              <a:gs pos="72000">
                <a:srgbClr val="86BC25">
                  <a:tint val="66000"/>
                  <a:satMod val="160000"/>
                </a:srgbClr>
              </a:gs>
              <a:gs pos="15000">
                <a:srgbClr val="86BC25">
                  <a:tint val="44500"/>
                  <a:satMod val="160000"/>
                </a:srgbClr>
              </a:gs>
              <a:gs pos="100000">
                <a:srgbClr val="86BC25">
                  <a:tint val="23500"/>
                  <a:satMod val="160000"/>
                </a:srgbClr>
              </a:gs>
            </a:gsLst>
            <a:lin ang="189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dirty="0">
              <a:solidFill>
                <a:schemeClr val="tx1"/>
              </a:solidFill>
            </a:endParaRP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D677582-FC9F-25E0-5804-8C7D85402FD1}"/>
              </a:ext>
            </a:extLst>
          </p:cNvPr>
          <p:cNvSpPr txBox="1"/>
          <p:nvPr/>
        </p:nvSpPr>
        <p:spPr>
          <a:xfrm>
            <a:off x="8943378" y="2561010"/>
            <a:ext cx="22536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Can we</a:t>
            </a:r>
            <a:endParaRPr lang="cs-CZ" sz="3200" dirty="0">
              <a:solidFill>
                <a:schemeClr val="tx1"/>
              </a:solidFill>
            </a:endParaRPr>
          </a:p>
          <a:p>
            <a:pPr algn="ctr"/>
            <a:r>
              <a:rPr lang="en-GB" sz="3200" dirty="0">
                <a:solidFill>
                  <a:schemeClr val="tx1"/>
                </a:solidFill>
              </a:rPr>
              <a:t>improve</a:t>
            </a:r>
            <a:endParaRPr lang="cs-CZ" sz="3200" dirty="0">
              <a:solidFill>
                <a:schemeClr val="tx1"/>
              </a:solidFill>
            </a:endParaRPr>
          </a:p>
          <a:p>
            <a:pPr algn="ctr"/>
            <a:r>
              <a:rPr lang="en-GB" sz="3200" dirty="0">
                <a:solidFill>
                  <a:schemeClr val="tx1"/>
                </a:solidFill>
              </a:rPr>
              <a:t>efficiency?</a:t>
            </a:r>
          </a:p>
        </p:txBody>
      </p:sp>
    </p:spTree>
    <p:extLst>
      <p:ext uri="{BB962C8B-B14F-4D97-AF65-F5344CB8AC3E}">
        <p14:creationId xmlns:p14="http://schemas.microsoft.com/office/powerpoint/2010/main" val="2646815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yšlenková bublina: obláček 4">
            <a:extLst>
              <a:ext uri="{FF2B5EF4-FFF2-40B4-BE49-F238E27FC236}">
                <a16:creationId xmlns:a16="http://schemas.microsoft.com/office/drawing/2014/main" id="{43F27E10-7950-2830-AA71-F3944481C809}"/>
              </a:ext>
            </a:extLst>
          </p:cNvPr>
          <p:cNvSpPr/>
          <p:nvPr/>
        </p:nvSpPr>
        <p:spPr>
          <a:xfrm>
            <a:off x="4952672" y="1179361"/>
            <a:ext cx="3843520" cy="3538691"/>
          </a:xfrm>
          <a:prstGeom prst="cloudCallout">
            <a:avLst>
              <a:gd name="adj1" fmla="val -65771"/>
              <a:gd name="adj2" fmla="val 69808"/>
            </a:avLst>
          </a:prstGeom>
          <a:gradFill flip="none" rotWithShape="1">
            <a:gsLst>
              <a:gs pos="72000">
                <a:srgbClr val="86BC25">
                  <a:tint val="66000"/>
                  <a:satMod val="160000"/>
                </a:srgbClr>
              </a:gs>
              <a:gs pos="15000">
                <a:srgbClr val="86BC25">
                  <a:tint val="44500"/>
                  <a:satMod val="160000"/>
                </a:srgbClr>
              </a:gs>
              <a:gs pos="100000">
                <a:srgbClr val="86BC25">
                  <a:tint val="23500"/>
                  <a:satMod val="160000"/>
                </a:srgbClr>
              </a:gs>
            </a:gsLst>
            <a:lin ang="189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7AAD2A5-0633-E7E4-4A19-5982EFF7D1FA}"/>
              </a:ext>
            </a:extLst>
          </p:cNvPr>
          <p:cNvSpPr txBox="1"/>
          <p:nvPr/>
        </p:nvSpPr>
        <p:spPr>
          <a:xfrm>
            <a:off x="5747596" y="2563987"/>
            <a:ext cx="22536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4400" dirty="0">
                <a:solidFill>
                  <a:schemeClr val="tx1"/>
                </a:solidFill>
              </a:rPr>
              <a:t>YES!</a:t>
            </a:r>
            <a:endParaRPr lang="en-GB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771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BC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cs-CZ"/>
            </a:p>
          </p:txBody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cs-CZ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cs-CZ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9A3A0D76-A6EE-F079-7E72-C75385AF16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2937" y="1420536"/>
            <a:ext cx="5651393" cy="4216119"/>
          </a:xfrm>
          <a:prstGeom prst="rect">
            <a:avLst/>
          </a:prstGeom>
        </p:spPr>
      </p:pic>
      <p:sp>
        <p:nvSpPr>
          <p:cNvPr id="5" name="Obdélník: se zakulacenými rohy 4">
            <a:extLst>
              <a:ext uri="{FF2B5EF4-FFF2-40B4-BE49-F238E27FC236}">
                <a16:creationId xmlns:a16="http://schemas.microsoft.com/office/drawing/2014/main" id="{24753B87-F5E6-791D-F824-D298FA149045}"/>
              </a:ext>
            </a:extLst>
          </p:cNvPr>
          <p:cNvSpPr/>
          <p:nvPr/>
        </p:nvSpPr>
        <p:spPr>
          <a:xfrm>
            <a:off x="8502148" y="2251587"/>
            <a:ext cx="2924828" cy="2790929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cs-CZ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A6286BA5-C015-5D9F-071F-9CFA869F36EF}"/>
              </a:ext>
            </a:extLst>
          </p:cNvPr>
          <p:cNvSpPr txBox="1"/>
          <p:nvPr/>
        </p:nvSpPr>
        <p:spPr>
          <a:xfrm>
            <a:off x="8693731" y="2452568"/>
            <a:ext cx="26791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So called Ad-hoc solution.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This is reality.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Cost of:   4.7 billion tons/km.</a:t>
            </a:r>
          </a:p>
        </p:txBody>
      </p:sp>
      <p:sp>
        <p:nvSpPr>
          <p:cNvPr id="8" name="Vývojový diagram: děrná páska 7">
            <a:extLst>
              <a:ext uri="{FF2B5EF4-FFF2-40B4-BE49-F238E27FC236}">
                <a16:creationId xmlns:a16="http://schemas.microsoft.com/office/drawing/2014/main" id="{9DEDFD78-93EC-F3CC-81C4-CC7DCFA1A2A0}"/>
              </a:ext>
            </a:extLst>
          </p:cNvPr>
          <p:cNvSpPr/>
          <p:nvPr/>
        </p:nvSpPr>
        <p:spPr>
          <a:xfrm>
            <a:off x="5207708" y="9767"/>
            <a:ext cx="5491298" cy="1401035"/>
          </a:xfrm>
          <a:prstGeom prst="flowChartPunchedTape">
            <a:avLst/>
          </a:prstGeom>
          <a:gradFill>
            <a:gsLst>
              <a:gs pos="4000">
                <a:srgbClr val="86BC25"/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860EAF-3961-CCFA-49C8-5243B338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4831" y="311574"/>
            <a:ext cx="8163474" cy="970280"/>
          </a:xfrm>
        </p:spPr>
        <p:txBody>
          <a:bodyPr/>
          <a:lstStyle/>
          <a:p>
            <a:pPr algn="ctr"/>
            <a:r>
              <a:rPr lang="en-GB" dirty="0"/>
              <a:t>Used solution so far</a:t>
            </a:r>
          </a:p>
        </p:txBody>
      </p:sp>
    </p:spTree>
    <p:extLst>
      <p:ext uri="{BB962C8B-B14F-4D97-AF65-F5344CB8AC3E}">
        <p14:creationId xmlns:p14="http://schemas.microsoft.com/office/powerpoint/2010/main" val="9592472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BC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cs-CZ"/>
            </a:p>
          </p:txBody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cs-CZ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cs-CZ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9A3A0D76-A6EE-F079-7E72-C75385AF16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379023" y="1420536"/>
            <a:ext cx="5659222" cy="4216119"/>
          </a:xfrm>
          <a:prstGeom prst="rect">
            <a:avLst/>
          </a:prstGeom>
        </p:spPr>
      </p:pic>
      <p:sp>
        <p:nvSpPr>
          <p:cNvPr id="8" name="Obdélník: se zakulacenými rohy 7">
            <a:extLst>
              <a:ext uri="{FF2B5EF4-FFF2-40B4-BE49-F238E27FC236}">
                <a16:creationId xmlns:a16="http://schemas.microsoft.com/office/drawing/2014/main" id="{7F0E5210-1DA4-C83C-A713-E6A3CF255BE7}"/>
              </a:ext>
            </a:extLst>
          </p:cNvPr>
          <p:cNvSpPr/>
          <p:nvPr/>
        </p:nvSpPr>
        <p:spPr>
          <a:xfrm>
            <a:off x="8502148" y="2251587"/>
            <a:ext cx="2924828" cy="3385068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cs-CZ"/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6CBD6A17-43C0-39D4-496B-7B11C209F680}"/>
              </a:ext>
            </a:extLst>
          </p:cNvPr>
          <p:cNvSpPr txBox="1"/>
          <p:nvPr/>
        </p:nvSpPr>
        <p:spPr>
          <a:xfrm>
            <a:off x="8693731" y="2452568"/>
            <a:ext cx="267914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Optimized for min amount of tons/km.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This could be the future.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Cost of:   2.2 billion tons/km.</a:t>
            </a:r>
          </a:p>
        </p:txBody>
      </p:sp>
      <p:sp>
        <p:nvSpPr>
          <p:cNvPr id="16" name="Vývojový diagram: děrná páska 15">
            <a:extLst>
              <a:ext uri="{FF2B5EF4-FFF2-40B4-BE49-F238E27FC236}">
                <a16:creationId xmlns:a16="http://schemas.microsoft.com/office/drawing/2014/main" id="{BB4DBFB4-115A-50AA-F948-1025FB85F2A7}"/>
              </a:ext>
            </a:extLst>
          </p:cNvPr>
          <p:cNvSpPr/>
          <p:nvPr/>
        </p:nvSpPr>
        <p:spPr>
          <a:xfrm>
            <a:off x="5102942" y="29609"/>
            <a:ext cx="5806183" cy="1401035"/>
          </a:xfrm>
          <a:prstGeom prst="flowChartPunchedTape">
            <a:avLst/>
          </a:prstGeom>
          <a:gradFill>
            <a:gsLst>
              <a:gs pos="4000">
                <a:srgbClr val="86BC25"/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5AE8ED11-A6BA-300A-97A8-AAEB521DF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4831" y="311574"/>
            <a:ext cx="8163474" cy="970280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New proposed solution</a:t>
            </a:r>
          </a:p>
        </p:txBody>
      </p:sp>
    </p:spTree>
    <p:extLst>
      <p:ext uri="{BB962C8B-B14F-4D97-AF65-F5344CB8AC3E}">
        <p14:creationId xmlns:p14="http://schemas.microsoft.com/office/powerpoint/2010/main" val="2066899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BC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61D8973-EAA9-459A-AF59-BBB4233D6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EA8A33-C0D0-416D-8359-724B8828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pic>
        <p:nvPicPr>
          <p:cNvPr id="5" name="Picture 4" descr="Close up of ruler">
            <a:extLst>
              <a:ext uri="{FF2B5EF4-FFF2-40B4-BE49-F238E27FC236}">
                <a16:creationId xmlns:a16="http://schemas.microsoft.com/office/drawing/2014/main" id="{49B81963-B048-E3EF-F32F-128D7ED990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18" r="30406" b="-1"/>
          <a:stretch/>
        </p:blipFill>
        <p:spPr>
          <a:xfrm>
            <a:off x="7612260" y="10"/>
            <a:ext cx="4579739" cy="6857990"/>
          </a:xfrm>
          <a:prstGeom prst="rect">
            <a:avLst/>
          </a:prstGeom>
        </p:spPr>
      </p:pic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BE5595E6-496A-0461-08BF-306CB1F10B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780134"/>
              </p:ext>
            </p:extLst>
          </p:nvPr>
        </p:nvGraphicFramePr>
        <p:xfrm>
          <a:off x="147300" y="1630029"/>
          <a:ext cx="7049729" cy="1900277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025445">
                  <a:extLst>
                    <a:ext uri="{9D8B030D-6E8A-4147-A177-3AD203B41FA5}">
                      <a16:colId xmlns:a16="http://schemas.microsoft.com/office/drawing/2014/main" val="3264374314"/>
                    </a:ext>
                  </a:extLst>
                </a:gridCol>
                <a:gridCol w="2453169">
                  <a:extLst>
                    <a:ext uri="{9D8B030D-6E8A-4147-A177-3AD203B41FA5}">
                      <a16:colId xmlns:a16="http://schemas.microsoft.com/office/drawing/2014/main" val="1619188975"/>
                    </a:ext>
                  </a:extLst>
                </a:gridCol>
                <a:gridCol w="2571115">
                  <a:extLst>
                    <a:ext uri="{9D8B030D-6E8A-4147-A177-3AD203B41FA5}">
                      <a16:colId xmlns:a16="http://schemas.microsoft.com/office/drawing/2014/main" val="1690432933"/>
                    </a:ext>
                  </a:extLst>
                </a:gridCol>
              </a:tblGrid>
              <a:tr h="767498">
                <a:tc>
                  <a:txBody>
                    <a:bodyPr/>
                    <a:lstStyle/>
                    <a:p>
                      <a:pPr algn="ctr"/>
                      <a:endParaRPr lang="en-GB" sz="2400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86BC25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050" noProof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noProof="0" dirty="0">
                          <a:solidFill>
                            <a:schemeClr val="tx1"/>
                          </a:solidFill>
                        </a:rPr>
                        <a:t>Current solution</a:t>
                      </a:r>
                    </a:p>
                  </a:txBody>
                  <a:tcPr>
                    <a:solidFill>
                      <a:srgbClr val="86BC25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050" noProof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noProof="0" dirty="0">
                          <a:solidFill>
                            <a:schemeClr val="tx1"/>
                          </a:solidFill>
                        </a:rPr>
                        <a:t>Proposed solution</a:t>
                      </a:r>
                    </a:p>
                  </a:txBody>
                  <a:tcPr>
                    <a:solidFill>
                      <a:srgbClr val="86BC25">
                        <a:alpha val="4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923750"/>
                  </a:ext>
                </a:extLst>
              </a:tr>
              <a:tr h="1132779">
                <a:tc>
                  <a:txBody>
                    <a:bodyPr/>
                    <a:lstStyle/>
                    <a:p>
                      <a:pPr algn="ctr"/>
                      <a:r>
                        <a:rPr lang="en-GB" sz="2400" noProof="0" dirty="0"/>
                        <a:t>Cost [tons/km]</a:t>
                      </a:r>
                    </a:p>
                  </a:txBody>
                  <a:tcPr>
                    <a:solidFill>
                      <a:schemeClr val="accent4">
                        <a:alpha val="1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  <a:p>
                      <a:pPr algn="ctr"/>
                      <a:r>
                        <a:rPr lang="en-GB" sz="2400" noProof="0" dirty="0"/>
                        <a:t>4.7 billions</a:t>
                      </a:r>
                    </a:p>
                  </a:txBody>
                  <a:tcPr>
                    <a:solidFill>
                      <a:schemeClr val="accent4">
                        <a:alpha val="1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  <a:p>
                      <a:pPr algn="ctr"/>
                      <a:r>
                        <a:rPr lang="en-GB" sz="2400" noProof="0" dirty="0"/>
                        <a:t>2.2 billions</a:t>
                      </a:r>
                    </a:p>
                  </a:txBody>
                  <a:tcPr>
                    <a:solidFill>
                      <a:schemeClr val="accent4">
                        <a:alpha val="1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856936"/>
                  </a:ext>
                </a:extLst>
              </a:tr>
            </a:tbl>
          </a:graphicData>
        </a:graphic>
      </p:graphicFrame>
      <p:sp>
        <p:nvSpPr>
          <p:cNvPr id="7" name="Myšlenková bublina: obláček 6">
            <a:extLst>
              <a:ext uri="{FF2B5EF4-FFF2-40B4-BE49-F238E27FC236}">
                <a16:creationId xmlns:a16="http://schemas.microsoft.com/office/drawing/2014/main" id="{FD924A69-923A-38B3-4AB0-F8A126BAF1D3}"/>
              </a:ext>
            </a:extLst>
          </p:cNvPr>
          <p:cNvSpPr/>
          <p:nvPr/>
        </p:nvSpPr>
        <p:spPr>
          <a:xfrm>
            <a:off x="1649399" y="4885364"/>
            <a:ext cx="3158941" cy="1792021"/>
          </a:xfrm>
          <a:prstGeom prst="cloudCallout">
            <a:avLst>
              <a:gd name="adj1" fmla="val 98466"/>
              <a:gd name="adj2" fmla="val 24981"/>
            </a:avLst>
          </a:prstGeom>
          <a:gradFill flip="none" rotWithShape="1">
            <a:gsLst>
              <a:gs pos="72000">
                <a:srgbClr val="86BC25">
                  <a:tint val="66000"/>
                  <a:satMod val="160000"/>
                </a:srgbClr>
              </a:gs>
              <a:gs pos="15000">
                <a:srgbClr val="86BC25">
                  <a:tint val="44500"/>
                  <a:satMod val="160000"/>
                </a:srgbClr>
              </a:gs>
              <a:gs pos="100000">
                <a:srgbClr val="86BC25">
                  <a:tint val="23500"/>
                  <a:satMod val="160000"/>
                </a:srgbClr>
              </a:gs>
            </a:gsLst>
            <a:lin ang="189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dirty="0">
              <a:solidFill>
                <a:schemeClr val="tx1"/>
              </a:solidFill>
            </a:endParaRP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1C40D15B-1BBA-95B2-3066-2E5344DFF874}"/>
              </a:ext>
            </a:extLst>
          </p:cNvPr>
          <p:cNvSpPr txBox="1"/>
          <p:nvPr/>
        </p:nvSpPr>
        <p:spPr>
          <a:xfrm>
            <a:off x="2426992" y="5519765"/>
            <a:ext cx="1899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But how?</a:t>
            </a:r>
          </a:p>
        </p:txBody>
      </p:sp>
      <p:sp>
        <p:nvSpPr>
          <p:cNvPr id="14" name="Šipka: doprava 13">
            <a:extLst>
              <a:ext uri="{FF2B5EF4-FFF2-40B4-BE49-F238E27FC236}">
                <a16:creationId xmlns:a16="http://schemas.microsoft.com/office/drawing/2014/main" id="{A62D6C08-3CD7-2027-0D24-45FA198385EB}"/>
              </a:ext>
            </a:extLst>
          </p:cNvPr>
          <p:cNvSpPr/>
          <p:nvPr/>
        </p:nvSpPr>
        <p:spPr>
          <a:xfrm>
            <a:off x="945807" y="3252610"/>
            <a:ext cx="5452716" cy="1890889"/>
          </a:xfrm>
          <a:prstGeom prst="rightArrow">
            <a:avLst>
              <a:gd name="adj1" fmla="val 50000"/>
              <a:gd name="adj2" fmla="val 54396"/>
            </a:avLst>
          </a:prstGeom>
          <a:gradFill>
            <a:gsLst>
              <a:gs pos="47000">
                <a:srgbClr val="86BC25">
                  <a:tint val="66000"/>
                  <a:satMod val="160000"/>
                </a:srgbClr>
              </a:gs>
              <a:gs pos="15000">
                <a:srgbClr val="86BC25">
                  <a:tint val="44500"/>
                  <a:satMod val="160000"/>
                </a:srgbClr>
              </a:gs>
              <a:gs pos="100000">
                <a:srgbClr val="86BC25">
                  <a:tint val="23500"/>
                  <a:satMod val="160000"/>
                </a:srgbClr>
              </a:gs>
            </a:gsLst>
            <a:lin ang="189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Decrease of costs by 54 %</a:t>
            </a:r>
          </a:p>
        </p:txBody>
      </p:sp>
      <p:sp>
        <p:nvSpPr>
          <p:cNvPr id="17" name="Vývojový diagram: děrná páska 16">
            <a:extLst>
              <a:ext uri="{FF2B5EF4-FFF2-40B4-BE49-F238E27FC236}">
                <a16:creationId xmlns:a16="http://schemas.microsoft.com/office/drawing/2014/main" id="{6C9D49CD-AAA5-4CA5-C4B2-FF6FE1BA2464}"/>
              </a:ext>
            </a:extLst>
          </p:cNvPr>
          <p:cNvSpPr/>
          <p:nvPr/>
        </p:nvSpPr>
        <p:spPr>
          <a:xfrm>
            <a:off x="1727543" y="114497"/>
            <a:ext cx="3999345" cy="1401035"/>
          </a:xfrm>
          <a:prstGeom prst="flowChartPunchedTape">
            <a:avLst/>
          </a:prstGeom>
          <a:gradFill>
            <a:gsLst>
              <a:gs pos="4000">
                <a:srgbClr val="86BC25"/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A2FD83A-9B77-D67E-78B2-410099857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64395"/>
            <a:ext cx="7383661" cy="979793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To compare</a:t>
            </a:r>
          </a:p>
        </p:txBody>
      </p:sp>
    </p:spTree>
    <p:extLst>
      <p:ext uri="{BB962C8B-B14F-4D97-AF65-F5344CB8AC3E}">
        <p14:creationId xmlns:p14="http://schemas.microsoft.com/office/powerpoint/2010/main" val="29836128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BC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3969F140-4EFF-635C-2361-24E2030CA4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0986369"/>
              </p:ext>
            </p:extLst>
          </p:nvPr>
        </p:nvGraphicFramePr>
        <p:xfrm>
          <a:off x="1371600" y="1762124"/>
          <a:ext cx="9601200" cy="42291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Vývojový diagram: děrná páska 3">
            <a:extLst>
              <a:ext uri="{FF2B5EF4-FFF2-40B4-BE49-F238E27FC236}">
                <a16:creationId xmlns:a16="http://schemas.microsoft.com/office/drawing/2014/main" id="{FFC36064-80BF-527A-F36A-D58EF070A33D}"/>
              </a:ext>
            </a:extLst>
          </p:cNvPr>
          <p:cNvSpPr/>
          <p:nvPr/>
        </p:nvSpPr>
        <p:spPr>
          <a:xfrm>
            <a:off x="3006213" y="83129"/>
            <a:ext cx="6331974" cy="1401035"/>
          </a:xfrm>
          <a:prstGeom prst="flowChartPunchedTape">
            <a:avLst/>
          </a:prstGeom>
          <a:gradFill>
            <a:gsLst>
              <a:gs pos="4000">
                <a:srgbClr val="86BC25"/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BA16056-2EED-5EF1-A36A-00405D703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19100"/>
            <a:ext cx="9601200" cy="1000125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The solution and impact</a:t>
            </a:r>
          </a:p>
        </p:txBody>
      </p:sp>
    </p:spTree>
    <p:extLst>
      <p:ext uri="{BB962C8B-B14F-4D97-AF65-F5344CB8AC3E}">
        <p14:creationId xmlns:p14="http://schemas.microsoft.com/office/powerpoint/2010/main" val="32920872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Zástupný obsah 2">
            <a:extLst>
              <a:ext uri="{FF2B5EF4-FFF2-40B4-BE49-F238E27FC236}">
                <a16:creationId xmlns:a16="http://schemas.microsoft.com/office/drawing/2014/main" id="{2228FB3A-53D7-34CC-6E58-36766A01D8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6396471"/>
              </p:ext>
            </p:extLst>
          </p:nvPr>
        </p:nvGraphicFramePr>
        <p:xfrm>
          <a:off x="1371599" y="1987826"/>
          <a:ext cx="9739745" cy="44626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Vývojový diagram: děrná páska 8">
            <a:extLst>
              <a:ext uri="{FF2B5EF4-FFF2-40B4-BE49-F238E27FC236}">
                <a16:creationId xmlns:a16="http://schemas.microsoft.com/office/drawing/2014/main" id="{81739EB7-8BE6-7EB6-E8BF-43B1C0D694DA}"/>
              </a:ext>
            </a:extLst>
          </p:cNvPr>
          <p:cNvSpPr/>
          <p:nvPr/>
        </p:nvSpPr>
        <p:spPr>
          <a:xfrm>
            <a:off x="3192908" y="297463"/>
            <a:ext cx="5806183" cy="1401035"/>
          </a:xfrm>
          <a:prstGeom prst="flowChartPunchedTape">
            <a:avLst/>
          </a:prstGeom>
          <a:gradFill>
            <a:gsLst>
              <a:gs pos="4000">
                <a:srgbClr val="86BC25"/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B16E26C-5A12-BEF2-A20D-8CB7AA340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Additional analysis</a:t>
            </a:r>
          </a:p>
        </p:txBody>
      </p:sp>
    </p:spTree>
    <p:extLst>
      <p:ext uri="{BB962C8B-B14F-4D97-AF65-F5344CB8AC3E}">
        <p14:creationId xmlns:p14="http://schemas.microsoft.com/office/powerpoint/2010/main" val="3729832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60938740-4C32-0EBB-A1A2-841282E4AF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4851976"/>
              </p:ext>
            </p:extLst>
          </p:nvPr>
        </p:nvGraphicFramePr>
        <p:xfrm>
          <a:off x="1371600" y="2286000"/>
          <a:ext cx="9601200" cy="4068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Vývojový diagram: děrná páska 3">
            <a:extLst>
              <a:ext uri="{FF2B5EF4-FFF2-40B4-BE49-F238E27FC236}">
                <a16:creationId xmlns:a16="http://schemas.microsoft.com/office/drawing/2014/main" id="{41CE69C4-34CB-E482-B78A-F761CE13697A}"/>
              </a:ext>
            </a:extLst>
          </p:cNvPr>
          <p:cNvSpPr/>
          <p:nvPr/>
        </p:nvSpPr>
        <p:spPr>
          <a:xfrm>
            <a:off x="1773382" y="334990"/>
            <a:ext cx="8885382" cy="1401035"/>
          </a:xfrm>
          <a:prstGeom prst="flowChartPunchedTape">
            <a:avLst/>
          </a:prstGeom>
          <a:gradFill>
            <a:gsLst>
              <a:gs pos="4000">
                <a:srgbClr val="86BC25"/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E549E0B-D5EE-3005-A24F-500084AF8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39800"/>
          </a:xfrm>
        </p:spPr>
        <p:txBody>
          <a:bodyPr/>
          <a:lstStyle/>
          <a:p>
            <a:pPr algn="ctr"/>
            <a:r>
              <a:rPr lang="en-GB" dirty="0"/>
              <a:t>Information to improve</a:t>
            </a:r>
            <a:r>
              <a:rPr lang="cs-CZ" dirty="0"/>
              <a:t> </a:t>
            </a:r>
            <a:r>
              <a:rPr lang="en-GB" dirty="0"/>
              <a:t>the analysis</a:t>
            </a:r>
          </a:p>
        </p:txBody>
      </p:sp>
    </p:spTree>
    <p:extLst>
      <p:ext uri="{BB962C8B-B14F-4D97-AF65-F5344CB8AC3E}">
        <p14:creationId xmlns:p14="http://schemas.microsoft.com/office/powerpoint/2010/main" val="577427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říznutí">
  <a:themeElements>
    <a:clrScheme name="Oříznutí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říznutí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říznutí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TM10001105[[fn=Oříznutí]]</Template>
  <TotalTime>934</TotalTime>
  <Words>337</Words>
  <Application>Microsoft Office PowerPoint</Application>
  <PresentationFormat>Širokoúhlá obrazovka</PresentationFormat>
  <Paragraphs>63</Paragraphs>
  <Slides>10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3" baseType="lpstr">
      <vt:lpstr>Arial</vt:lpstr>
      <vt:lpstr>Franklin Gothic Book</vt:lpstr>
      <vt:lpstr>Oříznutí</vt:lpstr>
      <vt:lpstr>analysis of expeditions for 2017</vt:lpstr>
      <vt:lpstr>Background</vt:lpstr>
      <vt:lpstr>Prezentace aplikace PowerPoint</vt:lpstr>
      <vt:lpstr>Used solution so far</vt:lpstr>
      <vt:lpstr>New proposed solution</vt:lpstr>
      <vt:lpstr>To compare</vt:lpstr>
      <vt:lpstr>The solution and impact</vt:lpstr>
      <vt:lpstr>Additional analysis</vt:lpstr>
      <vt:lpstr>Information to improve the analysis</vt:lpstr>
      <vt:lpstr>Discussion open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expeditions for 2017</dc:title>
  <dc:creator>Vojtěch Vávra</dc:creator>
  <cp:lastModifiedBy>Vojtěch Vávra</cp:lastModifiedBy>
  <cp:revision>55</cp:revision>
  <dcterms:created xsi:type="dcterms:W3CDTF">2024-03-19T17:33:21Z</dcterms:created>
  <dcterms:modified xsi:type="dcterms:W3CDTF">2024-06-17T13:44:42Z</dcterms:modified>
</cp:coreProperties>
</file>