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62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AC9"/>
    <a:srgbClr val="002B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řední styl 2 – zvýraznění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FF8F0B-B0BB-4A75-957B-13D35F73B6A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96D83FB1-5403-4A98-A21F-F5FC6266919F}">
      <dgm:prSet/>
      <dgm:spPr/>
      <dgm:t>
        <a:bodyPr/>
        <a:lstStyle/>
        <a:p>
          <a:pPr>
            <a:defRPr cap="all"/>
          </a:pPr>
          <a:endParaRPr lang="cs-CZ" dirty="0"/>
        </a:p>
      </dgm:t>
    </dgm:pt>
    <dgm:pt modelId="{89FFA3E2-502A-4D3B-B9AE-395D6F5E32A5}" type="parTrans" cxnId="{A8B42067-9509-4FE8-9541-6C40DD21ECFC}">
      <dgm:prSet/>
      <dgm:spPr/>
      <dgm:t>
        <a:bodyPr/>
        <a:lstStyle/>
        <a:p>
          <a:endParaRPr lang="en-US"/>
        </a:p>
      </dgm:t>
    </dgm:pt>
    <dgm:pt modelId="{9F8BF788-926D-4795-B7CE-12BF7D96B7F4}" type="sibTrans" cxnId="{A8B42067-9509-4FE8-9541-6C40DD21ECFC}">
      <dgm:prSet/>
      <dgm:spPr/>
      <dgm:t>
        <a:bodyPr/>
        <a:lstStyle/>
        <a:p>
          <a:endParaRPr lang="en-US"/>
        </a:p>
      </dgm:t>
    </dgm:pt>
    <dgm:pt modelId="{FCAC7938-EF64-4914-94E9-AF08807D029F}">
      <dgm:prSet/>
      <dgm:spPr/>
      <dgm:t>
        <a:bodyPr/>
        <a:lstStyle/>
        <a:p>
          <a:pPr>
            <a:defRPr cap="all"/>
          </a:pPr>
          <a:endParaRPr lang="en-US" dirty="0"/>
        </a:p>
      </dgm:t>
    </dgm:pt>
    <dgm:pt modelId="{0A36F1B9-62FA-4D61-9BA3-4708275CA5B3}" type="parTrans" cxnId="{F0C440FD-C65C-46CC-A7B7-64DFB713B2A8}">
      <dgm:prSet/>
      <dgm:spPr/>
      <dgm:t>
        <a:bodyPr/>
        <a:lstStyle/>
        <a:p>
          <a:endParaRPr lang="en-US"/>
        </a:p>
      </dgm:t>
    </dgm:pt>
    <dgm:pt modelId="{04810543-928F-4131-BE55-D47A4221EC40}" type="sibTrans" cxnId="{F0C440FD-C65C-46CC-A7B7-64DFB713B2A8}">
      <dgm:prSet/>
      <dgm:spPr/>
      <dgm:t>
        <a:bodyPr/>
        <a:lstStyle/>
        <a:p>
          <a:endParaRPr lang="en-US"/>
        </a:p>
      </dgm:t>
    </dgm:pt>
    <dgm:pt modelId="{A00195C0-CE57-405A-8461-8CE928DC6DF5}">
      <dgm:prSet/>
      <dgm:spPr/>
      <dgm:t>
        <a:bodyPr/>
        <a:lstStyle/>
        <a:p>
          <a:pPr algn="ctr">
            <a:defRPr cap="all"/>
          </a:pPr>
          <a:endParaRPr lang="en-US" dirty="0"/>
        </a:p>
      </dgm:t>
    </dgm:pt>
    <dgm:pt modelId="{8B10CB26-19E5-4925-9D82-C1D48FF5BCB9}" type="parTrans" cxnId="{59D549F2-29AF-4366-A619-055D680F23AC}">
      <dgm:prSet/>
      <dgm:spPr/>
      <dgm:t>
        <a:bodyPr/>
        <a:lstStyle/>
        <a:p>
          <a:endParaRPr lang="en-US"/>
        </a:p>
      </dgm:t>
    </dgm:pt>
    <dgm:pt modelId="{7C0CC8F8-1BAD-43B7-AC96-2B8AF282490E}" type="sibTrans" cxnId="{59D549F2-29AF-4366-A619-055D680F23AC}">
      <dgm:prSet/>
      <dgm:spPr/>
      <dgm:t>
        <a:bodyPr/>
        <a:lstStyle/>
        <a:p>
          <a:endParaRPr lang="en-US"/>
        </a:p>
      </dgm:t>
    </dgm:pt>
    <dgm:pt modelId="{ABBDFA60-6056-4274-B37C-945B74022969}">
      <dgm:prSet/>
      <dgm:spPr/>
      <dgm:t>
        <a:bodyPr/>
        <a:lstStyle/>
        <a:p>
          <a:pPr>
            <a:defRPr cap="all"/>
          </a:pPr>
          <a:endParaRPr lang="cs-CZ" dirty="0"/>
        </a:p>
      </dgm:t>
    </dgm:pt>
    <dgm:pt modelId="{4179CB8B-2549-45EC-9ED8-D7935CD33D95}" type="sibTrans" cxnId="{30D1B7C7-797A-470D-9228-53E8731B7706}">
      <dgm:prSet/>
      <dgm:spPr/>
      <dgm:t>
        <a:bodyPr/>
        <a:lstStyle/>
        <a:p>
          <a:endParaRPr lang="en-US"/>
        </a:p>
      </dgm:t>
    </dgm:pt>
    <dgm:pt modelId="{C2CCF9E0-6C68-4742-98FD-D5F5BF7CA5CF}" type="parTrans" cxnId="{30D1B7C7-797A-470D-9228-53E8731B7706}">
      <dgm:prSet/>
      <dgm:spPr/>
      <dgm:t>
        <a:bodyPr/>
        <a:lstStyle/>
        <a:p>
          <a:endParaRPr lang="en-US"/>
        </a:p>
      </dgm:t>
    </dgm:pt>
    <dgm:pt modelId="{8E1A9FF2-5CD2-4509-8F96-49093EEB12E5}" type="pres">
      <dgm:prSet presAssocID="{B6FF8F0B-B0BB-4A75-957B-13D35F73B6A9}" presName="root" presStyleCnt="0">
        <dgm:presLayoutVars>
          <dgm:dir/>
          <dgm:resizeHandles val="exact"/>
        </dgm:presLayoutVars>
      </dgm:prSet>
      <dgm:spPr/>
    </dgm:pt>
    <dgm:pt modelId="{6EB4BBD4-0746-4724-A6F0-9A6D022321BC}" type="pres">
      <dgm:prSet presAssocID="{ABBDFA60-6056-4274-B37C-945B74022969}" presName="compNode" presStyleCnt="0"/>
      <dgm:spPr/>
    </dgm:pt>
    <dgm:pt modelId="{2F87C3F6-2930-4C73-9062-A4436786C864}" type="pres">
      <dgm:prSet presAssocID="{ABBDFA60-6056-4274-B37C-945B74022969}" presName="iconBgRect" presStyleLbl="bgShp" presStyleIdx="0" presStyleCnt="4" custLinFactNeighborX="-1540" custLinFactNeighborY="-23589"/>
      <dgm:spPr>
        <a:prstGeom prst="round2DiagRect">
          <a:avLst>
            <a:gd name="adj1" fmla="val 29727"/>
            <a:gd name="adj2" fmla="val 0"/>
          </a:avLst>
        </a:prstGeom>
      </dgm:spPr>
    </dgm:pt>
    <dgm:pt modelId="{C78AF817-F8BA-4DBD-8249-E598D568FD95}" type="pres">
      <dgm:prSet presAssocID="{ABBDFA60-6056-4274-B37C-945B74022969}" presName="iconRect" presStyleLbl="node1" presStyleIdx="0" presStyleCnt="4" custLinFactNeighborX="-2682" custLinFactNeighborY="-3588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ontrolní seznam"/>
        </a:ext>
      </dgm:extLst>
    </dgm:pt>
    <dgm:pt modelId="{0DD339DB-32C5-48C7-9BF6-D3D962EB886A}" type="pres">
      <dgm:prSet presAssocID="{ABBDFA60-6056-4274-B37C-945B74022969}" presName="spaceRect" presStyleCnt="0"/>
      <dgm:spPr/>
    </dgm:pt>
    <dgm:pt modelId="{E001953E-B701-4A12-9B49-9D5D1EFF6388}" type="pres">
      <dgm:prSet presAssocID="{ABBDFA60-6056-4274-B37C-945B74022969}" presName="textRect" presStyleLbl="revTx" presStyleIdx="0" presStyleCnt="4" custScaleY="322543" custLinFactNeighborY="36382">
        <dgm:presLayoutVars>
          <dgm:chMax val="1"/>
          <dgm:chPref val="1"/>
        </dgm:presLayoutVars>
      </dgm:prSet>
      <dgm:spPr/>
    </dgm:pt>
    <dgm:pt modelId="{2EC57DD7-E995-4866-A8BA-C71925B9943E}" type="pres">
      <dgm:prSet presAssocID="{4179CB8B-2549-45EC-9ED8-D7935CD33D95}" presName="sibTrans" presStyleCnt="0"/>
      <dgm:spPr/>
    </dgm:pt>
    <dgm:pt modelId="{83F032BE-DCE0-4FFE-9903-03AD23AFB1CC}" type="pres">
      <dgm:prSet presAssocID="{96D83FB1-5403-4A98-A21F-F5FC6266919F}" presName="compNode" presStyleCnt="0"/>
      <dgm:spPr/>
    </dgm:pt>
    <dgm:pt modelId="{7BE513D1-95D4-4343-BA59-88644A99B866}" type="pres">
      <dgm:prSet presAssocID="{96D83FB1-5403-4A98-A21F-F5FC6266919F}" presName="iconBgRect" presStyleLbl="bgShp" presStyleIdx="1" presStyleCnt="4" custLinFactX="100000" custLinFactNeighborX="102119" custLinFactNeighborY="-29481"/>
      <dgm:spPr>
        <a:prstGeom prst="round2DiagRect">
          <a:avLst>
            <a:gd name="adj1" fmla="val 29727"/>
            <a:gd name="adj2" fmla="val 0"/>
          </a:avLst>
        </a:prstGeom>
      </dgm:spPr>
    </dgm:pt>
    <dgm:pt modelId="{C6419236-61EF-4692-84BD-9D314AF4ECA1}" type="pres">
      <dgm:prSet presAssocID="{96D83FB1-5403-4A98-A21F-F5FC6266919F}" presName="iconRect" presStyleLbl="node1" presStyleIdx="1" presStyleCnt="4" custLinFactX="152265" custLinFactNeighborX="200000" custLinFactNeighborY="-5207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ko"/>
        </a:ext>
      </dgm:extLst>
    </dgm:pt>
    <dgm:pt modelId="{E7CFE45A-8686-4C27-910D-0E164F93BFB6}" type="pres">
      <dgm:prSet presAssocID="{96D83FB1-5403-4A98-A21F-F5FC6266919F}" presName="spaceRect" presStyleCnt="0"/>
      <dgm:spPr/>
    </dgm:pt>
    <dgm:pt modelId="{BDEFDCF9-9E9A-419E-A752-0967113F12E1}" type="pres">
      <dgm:prSet presAssocID="{96D83FB1-5403-4A98-A21F-F5FC6266919F}" presName="textRect" presStyleLbl="revTx" presStyleIdx="1" presStyleCnt="4" custScaleX="130956" custScaleY="264178">
        <dgm:presLayoutVars>
          <dgm:chMax val="1"/>
          <dgm:chPref val="1"/>
        </dgm:presLayoutVars>
      </dgm:prSet>
      <dgm:spPr/>
    </dgm:pt>
    <dgm:pt modelId="{9B258EEB-9D00-403A-8EE1-B135B2C5021D}" type="pres">
      <dgm:prSet presAssocID="{9F8BF788-926D-4795-B7CE-12BF7D96B7F4}" presName="sibTrans" presStyleCnt="0"/>
      <dgm:spPr/>
    </dgm:pt>
    <dgm:pt modelId="{1934DDD7-92F4-4169-AEE1-4B32B8DF9725}" type="pres">
      <dgm:prSet presAssocID="{FCAC7938-EF64-4914-94E9-AF08807D029F}" presName="compNode" presStyleCnt="0"/>
      <dgm:spPr/>
    </dgm:pt>
    <dgm:pt modelId="{0DCFC573-9E83-4FB5-96F0-F0D34729B6AF}" type="pres">
      <dgm:prSet presAssocID="{FCAC7938-EF64-4914-94E9-AF08807D029F}" presName="iconBgRect" presStyleLbl="bgShp" presStyleIdx="2" presStyleCnt="4" custLinFactX="-100000" custLinFactNeighborX="-125745" custLinFactNeighborY="-26460"/>
      <dgm:spPr>
        <a:prstGeom prst="round2DiagRect">
          <a:avLst>
            <a:gd name="adj1" fmla="val 29727"/>
            <a:gd name="adj2" fmla="val 0"/>
          </a:avLst>
        </a:prstGeom>
      </dgm:spPr>
    </dgm:pt>
    <dgm:pt modelId="{9C70723D-DC7B-4054-8D05-FAB4F738FA62}" type="pres">
      <dgm:prSet presAssocID="{FCAC7938-EF64-4914-94E9-AF08807D029F}" presName="iconRect" presStyleLbl="node1" presStyleIdx="2" presStyleCnt="4" custLinFactX="-193441" custLinFactNeighborX="-200000" custLinFactNeighborY="-4190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A5AE7CE-71E4-4EAF-BABF-7FB38E26EB3E}" type="pres">
      <dgm:prSet presAssocID="{FCAC7938-EF64-4914-94E9-AF08807D029F}" presName="spaceRect" presStyleCnt="0"/>
      <dgm:spPr/>
    </dgm:pt>
    <dgm:pt modelId="{1DB19F57-9FC0-4EAD-B5DA-2D3619EFB7FB}" type="pres">
      <dgm:prSet presAssocID="{FCAC7938-EF64-4914-94E9-AF08807D029F}" presName="textRect" presStyleLbl="revTx" presStyleIdx="2" presStyleCnt="4" custScaleX="91251" custScaleY="287986" custLinFactNeighborY="17391">
        <dgm:presLayoutVars>
          <dgm:chMax val="1"/>
          <dgm:chPref val="1"/>
        </dgm:presLayoutVars>
      </dgm:prSet>
      <dgm:spPr/>
    </dgm:pt>
    <dgm:pt modelId="{5E695662-F987-4E5C-9068-ECDC58AA5D54}" type="pres">
      <dgm:prSet presAssocID="{04810543-928F-4131-BE55-D47A4221EC40}" presName="sibTrans" presStyleCnt="0"/>
      <dgm:spPr/>
    </dgm:pt>
    <dgm:pt modelId="{CFD7ACDA-B496-45A9-8C4A-B1F8E40768BB}" type="pres">
      <dgm:prSet presAssocID="{A00195C0-CE57-405A-8461-8CE928DC6DF5}" presName="compNode" presStyleCnt="0"/>
      <dgm:spPr/>
    </dgm:pt>
    <dgm:pt modelId="{EA3461F9-CC63-4C1D-B64A-62040230B549}" type="pres">
      <dgm:prSet presAssocID="{A00195C0-CE57-405A-8461-8CE928DC6DF5}" presName="iconBgRect" presStyleLbl="bgShp" presStyleIdx="3" presStyleCnt="4" custLinFactNeighborX="-3848" custLinFactNeighborY="-50267"/>
      <dgm:spPr>
        <a:prstGeom prst="round2DiagRect">
          <a:avLst>
            <a:gd name="adj1" fmla="val 29727"/>
            <a:gd name="adj2" fmla="val 0"/>
          </a:avLst>
        </a:prstGeom>
      </dgm:spPr>
    </dgm:pt>
    <dgm:pt modelId="{2B99B0EB-23B5-4703-BC96-7BF33D19690D}" type="pres">
      <dgm:prSet presAssocID="{A00195C0-CE57-405A-8461-8CE928DC6DF5}" presName="iconRect" presStyleLbl="node1" presStyleIdx="3" presStyleCnt="4" custLinFactNeighborX="-3401" custLinFactNeighborY="-6604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9F6E71E-5546-4BC8-BE62-6A905111754A}" type="pres">
      <dgm:prSet presAssocID="{A00195C0-CE57-405A-8461-8CE928DC6DF5}" presName="spaceRect" presStyleCnt="0"/>
      <dgm:spPr/>
    </dgm:pt>
    <dgm:pt modelId="{F28D209C-FADA-40C6-9601-6B7CA2C71F9C}" type="pres">
      <dgm:prSet presAssocID="{A00195C0-CE57-405A-8461-8CE928DC6DF5}" presName="textRect" presStyleLbl="revTx" presStyleIdx="3" presStyleCnt="4" custScaleY="271688" custLinFactNeighborX="-2816" custLinFactNeighborY="38057">
        <dgm:presLayoutVars>
          <dgm:chMax val="1"/>
          <dgm:chPref val="1"/>
        </dgm:presLayoutVars>
      </dgm:prSet>
      <dgm:spPr/>
    </dgm:pt>
  </dgm:ptLst>
  <dgm:cxnLst>
    <dgm:cxn modelId="{A8B42067-9509-4FE8-9541-6C40DD21ECFC}" srcId="{B6FF8F0B-B0BB-4A75-957B-13D35F73B6A9}" destId="{96D83FB1-5403-4A98-A21F-F5FC6266919F}" srcOrd="1" destOrd="0" parTransId="{89FFA3E2-502A-4D3B-B9AE-395D6F5E32A5}" sibTransId="{9F8BF788-926D-4795-B7CE-12BF7D96B7F4}"/>
    <dgm:cxn modelId="{05B94153-3ED3-42C5-86F0-A229019277F3}" type="presOf" srcId="{96D83FB1-5403-4A98-A21F-F5FC6266919F}" destId="{BDEFDCF9-9E9A-419E-A752-0967113F12E1}" srcOrd="0" destOrd="0" presId="urn:microsoft.com/office/officeart/2018/5/layout/IconLeafLabelList"/>
    <dgm:cxn modelId="{ACB6A959-F16D-4817-863A-1D4D7FF58452}" type="presOf" srcId="{ABBDFA60-6056-4274-B37C-945B74022969}" destId="{E001953E-B701-4A12-9B49-9D5D1EFF6388}" srcOrd="0" destOrd="0" presId="urn:microsoft.com/office/officeart/2018/5/layout/IconLeafLabelList"/>
    <dgm:cxn modelId="{794B07A5-E5FF-42F2-94CC-7840FD5E0CB0}" type="presOf" srcId="{A00195C0-CE57-405A-8461-8CE928DC6DF5}" destId="{F28D209C-FADA-40C6-9601-6B7CA2C71F9C}" srcOrd="0" destOrd="0" presId="urn:microsoft.com/office/officeart/2018/5/layout/IconLeafLabelList"/>
    <dgm:cxn modelId="{DDC05DB6-55B4-4EE7-B4B2-F483FCBC1120}" type="presOf" srcId="{B6FF8F0B-B0BB-4A75-957B-13D35F73B6A9}" destId="{8E1A9FF2-5CD2-4509-8F96-49093EEB12E5}" srcOrd="0" destOrd="0" presId="urn:microsoft.com/office/officeart/2018/5/layout/IconLeafLabelList"/>
    <dgm:cxn modelId="{30D1B7C7-797A-470D-9228-53E8731B7706}" srcId="{B6FF8F0B-B0BB-4A75-957B-13D35F73B6A9}" destId="{ABBDFA60-6056-4274-B37C-945B74022969}" srcOrd="0" destOrd="0" parTransId="{C2CCF9E0-6C68-4742-98FD-D5F5BF7CA5CF}" sibTransId="{4179CB8B-2549-45EC-9ED8-D7935CD33D95}"/>
    <dgm:cxn modelId="{DD25F2EF-4995-4A1E-AB32-31FD7CE105FD}" type="presOf" srcId="{FCAC7938-EF64-4914-94E9-AF08807D029F}" destId="{1DB19F57-9FC0-4EAD-B5DA-2D3619EFB7FB}" srcOrd="0" destOrd="0" presId="urn:microsoft.com/office/officeart/2018/5/layout/IconLeafLabelList"/>
    <dgm:cxn modelId="{59D549F2-29AF-4366-A619-055D680F23AC}" srcId="{B6FF8F0B-B0BB-4A75-957B-13D35F73B6A9}" destId="{A00195C0-CE57-405A-8461-8CE928DC6DF5}" srcOrd="3" destOrd="0" parTransId="{8B10CB26-19E5-4925-9D82-C1D48FF5BCB9}" sibTransId="{7C0CC8F8-1BAD-43B7-AC96-2B8AF282490E}"/>
    <dgm:cxn modelId="{F0C440FD-C65C-46CC-A7B7-64DFB713B2A8}" srcId="{B6FF8F0B-B0BB-4A75-957B-13D35F73B6A9}" destId="{FCAC7938-EF64-4914-94E9-AF08807D029F}" srcOrd="2" destOrd="0" parTransId="{0A36F1B9-62FA-4D61-9BA3-4708275CA5B3}" sibTransId="{04810543-928F-4131-BE55-D47A4221EC40}"/>
    <dgm:cxn modelId="{DE10309E-6A84-412E-B2B3-758CEB58E63C}" type="presParOf" srcId="{8E1A9FF2-5CD2-4509-8F96-49093EEB12E5}" destId="{6EB4BBD4-0746-4724-A6F0-9A6D022321BC}" srcOrd="0" destOrd="0" presId="urn:microsoft.com/office/officeart/2018/5/layout/IconLeafLabelList"/>
    <dgm:cxn modelId="{21D08921-CF61-465B-B792-F0DA7A560769}" type="presParOf" srcId="{6EB4BBD4-0746-4724-A6F0-9A6D022321BC}" destId="{2F87C3F6-2930-4C73-9062-A4436786C864}" srcOrd="0" destOrd="0" presId="urn:microsoft.com/office/officeart/2018/5/layout/IconLeafLabelList"/>
    <dgm:cxn modelId="{F28932B1-95DB-4C22-B20F-F818C8633909}" type="presParOf" srcId="{6EB4BBD4-0746-4724-A6F0-9A6D022321BC}" destId="{C78AF817-F8BA-4DBD-8249-E598D568FD95}" srcOrd="1" destOrd="0" presId="urn:microsoft.com/office/officeart/2018/5/layout/IconLeafLabelList"/>
    <dgm:cxn modelId="{79258B3A-60B3-47FB-92A8-48B14B9A8C01}" type="presParOf" srcId="{6EB4BBD4-0746-4724-A6F0-9A6D022321BC}" destId="{0DD339DB-32C5-48C7-9BF6-D3D962EB886A}" srcOrd="2" destOrd="0" presId="urn:microsoft.com/office/officeart/2018/5/layout/IconLeafLabelList"/>
    <dgm:cxn modelId="{9C8B9BBF-C784-4D12-91CF-305794255E53}" type="presParOf" srcId="{6EB4BBD4-0746-4724-A6F0-9A6D022321BC}" destId="{E001953E-B701-4A12-9B49-9D5D1EFF6388}" srcOrd="3" destOrd="0" presId="urn:microsoft.com/office/officeart/2018/5/layout/IconLeafLabelList"/>
    <dgm:cxn modelId="{09EB7337-B0EF-4083-8340-6E5C8EF9F1C5}" type="presParOf" srcId="{8E1A9FF2-5CD2-4509-8F96-49093EEB12E5}" destId="{2EC57DD7-E995-4866-A8BA-C71925B9943E}" srcOrd="1" destOrd="0" presId="urn:microsoft.com/office/officeart/2018/5/layout/IconLeafLabelList"/>
    <dgm:cxn modelId="{52863855-EA40-4CF1-86E0-A28FB93CFC39}" type="presParOf" srcId="{8E1A9FF2-5CD2-4509-8F96-49093EEB12E5}" destId="{83F032BE-DCE0-4FFE-9903-03AD23AFB1CC}" srcOrd="2" destOrd="0" presId="urn:microsoft.com/office/officeart/2018/5/layout/IconLeafLabelList"/>
    <dgm:cxn modelId="{7440D033-C382-4CD5-9A50-55462E7FAB28}" type="presParOf" srcId="{83F032BE-DCE0-4FFE-9903-03AD23AFB1CC}" destId="{7BE513D1-95D4-4343-BA59-88644A99B866}" srcOrd="0" destOrd="0" presId="urn:microsoft.com/office/officeart/2018/5/layout/IconLeafLabelList"/>
    <dgm:cxn modelId="{7E8F363A-DCD1-4073-8F55-6989B6535732}" type="presParOf" srcId="{83F032BE-DCE0-4FFE-9903-03AD23AFB1CC}" destId="{C6419236-61EF-4692-84BD-9D314AF4ECA1}" srcOrd="1" destOrd="0" presId="urn:microsoft.com/office/officeart/2018/5/layout/IconLeafLabelList"/>
    <dgm:cxn modelId="{C22829C7-A19E-40A0-AFC1-EC6D3E4BF80F}" type="presParOf" srcId="{83F032BE-DCE0-4FFE-9903-03AD23AFB1CC}" destId="{E7CFE45A-8686-4C27-910D-0E164F93BFB6}" srcOrd="2" destOrd="0" presId="urn:microsoft.com/office/officeart/2018/5/layout/IconLeafLabelList"/>
    <dgm:cxn modelId="{ED9DF537-7A86-419C-A218-AAB8F15CE283}" type="presParOf" srcId="{83F032BE-DCE0-4FFE-9903-03AD23AFB1CC}" destId="{BDEFDCF9-9E9A-419E-A752-0967113F12E1}" srcOrd="3" destOrd="0" presId="urn:microsoft.com/office/officeart/2018/5/layout/IconLeafLabelList"/>
    <dgm:cxn modelId="{E02835DB-5CC9-40EC-8377-A8B97AB676A5}" type="presParOf" srcId="{8E1A9FF2-5CD2-4509-8F96-49093EEB12E5}" destId="{9B258EEB-9D00-403A-8EE1-B135B2C5021D}" srcOrd="3" destOrd="0" presId="urn:microsoft.com/office/officeart/2018/5/layout/IconLeafLabelList"/>
    <dgm:cxn modelId="{BF312DC6-77C0-4E3D-AF1E-89D4B9FB02A5}" type="presParOf" srcId="{8E1A9FF2-5CD2-4509-8F96-49093EEB12E5}" destId="{1934DDD7-92F4-4169-AEE1-4B32B8DF9725}" srcOrd="4" destOrd="0" presId="urn:microsoft.com/office/officeart/2018/5/layout/IconLeafLabelList"/>
    <dgm:cxn modelId="{A3A233B1-98C1-4C48-BAF9-2A6B61F54718}" type="presParOf" srcId="{1934DDD7-92F4-4169-AEE1-4B32B8DF9725}" destId="{0DCFC573-9E83-4FB5-96F0-F0D34729B6AF}" srcOrd="0" destOrd="0" presId="urn:microsoft.com/office/officeart/2018/5/layout/IconLeafLabelList"/>
    <dgm:cxn modelId="{656FD2F1-7B6B-4567-AE09-A23B2F844B85}" type="presParOf" srcId="{1934DDD7-92F4-4169-AEE1-4B32B8DF9725}" destId="{9C70723D-DC7B-4054-8D05-FAB4F738FA62}" srcOrd="1" destOrd="0" presId="urn:microsoft.com/office/officeart/2018/5/layout/IconLeafLabelList"/>
    <dgm:cxn modelId="{DE1AAA7E-BADD-4D48-9AEC-6809A09558BB}" type="presParOf" srcId="{1934DDD7-92F4-4169-AEE1-4B32B8DF9725}" destId="{FA5AE7CE-71E4-4EAF-BABF-7FB38E26EB3E}" srcOrd="2" destOrd="0" presId="urn:microsoft.com/office/officeart/2018/5/layout/IconLeafLabelList"/>
    <dgm:cxn modelId="{768D0CD7-880F-4060-B4B1-D42C4EA712D6}" type="presParOf" srcId="{1934DDD7-92F4-4169-AEE1-4B32B8DF9725}" destId="{1DB19F57-9FC0-4EAD-B5DA-2D3619EFB7FB}" srcOrd="3" destOrd="0" presId="urn:microsoft.com/office/officeart/2018/5/layout/IconLeafLabelList"/>
    <dgm:cxn modelId="{7DE60A76-F8D1-48AD-B50F-51BF42370F8F}" type="presParOf" srcId="{8E1A9FF2-5CD2-4509-8F96-49093EEB12E5}" destId="{5E695662-F987-4E5C-9068-ECDC58AA5D54}" srcOrd="5" destOrd="0" presId="urn:microsoft.com/office/officeart/2018/5/layout/IconLeafLabelList"/>
    <dgm:cxn modelId="{FAAD79D5-BE0B-4472-9225-1CA51B2F1939}" type="presParOf" srcId="{8E1A9FF2-5CD2-4509-8F96-49093EEB12E5}" destId="{CFD7ACDA-B496-45A9-8C4A-B1F8E40768BB}" srcOrd="6" destOrd="0" presId="urn:microsoft.com/office/officeart/2018/5/layout/IconLeafLabelList"/>
    <dgm:cxn modelId="{D00766AE-0D3B-4C02-80CD-8DAC5390C08E}" type="presParOf" srcId="{CFD7ACDA-B496-45A9-8C4A-B1F8E40768BB}" destId="{EA3461F9-CC63-4C1D-B64A-62040230B549}" srcOrd="0" destOrd="0" presId="urn:microsoft.com/office/officeart/2018/5/layout/IconLeafLabelList"/>
    <dgm:cxn modelId="{A3208539-9EB2-4597-9910-BCE3E28ED80C}" type="presParOf" srcId="{CFD7ACDA-B496-45A9-8C4A-B1F8E40768BB}" destId="{2B99B0EB-23B5-4703-BC96-7BF33D19690D}" srcOrd="1" destOrd="0" presId="urn:microsoft.com/office/officeart/2018/5/layout/IconLeafLabelList"/>
    <dgm:cxn modelId="{C87FFF50-7044-4B93-8EBB-2CC86665076D}" type="presParOf" srcId="{CFD7ACDA-B496-45A9-8C4A-B1F8E40768BB}" destId="{B9F6E71E-5546-4BC8-BE62-6A905111754A}" srcOrd="2" destOrd="0" presId="urn:microsoft.com/office/officeart/2018/5/layout/IconLeafLabelList"/>
    <dgm:cxn modelId="{CA0FF380-9DD9-480B-AD83-0673319E4F15}" type="presParOf" srcId="{CFD7ACDA-B496-45A9-8C4A-B1F8E40768BB}" destId="{F28D209C-FADA-40C6-9601-6B7CA2C71F9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DD6AE9-DDAD-42DB-9FF8-C341CCCD0EB7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6F57F56-9ABF-49CF-94D1-752FDF6D183C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noProof="0" dirty="0"/>
            <a:t>Chocolate included</a:t>
          </a:r>
        </a:p>
      </dgm:t>
    </dgm:pt>
    <dgm:pt modelId="{C929000C-6D9E-4D3A-A353-FEA658C77846}" type="parTrans" cxnId="{FE73667E-3C60-4986-BDA5-C1E43A931DA5}">
      <dgm:prSet/>
      <dgm:spPr/>
      <dgm:t>
        <a:bodyPr/>
        <a:lstStyle/>
        <a:p>
          <a:endParaRPr lang="en-US"/>
        </a:p>
      </dgm:t>
    </dgm:pt>
    <dgm:pt modelId="{321F91E3-115E-45D5-A2D7-1F80011DE9CA}" type="sibTrans" cxnId="{FE73667E-3C60-4986-BDA5-C1E43A931DA5}">
      <dgm:prSet/>
      <dgm:spPr/>
      <dgm:t>
        <a:bodyPr/>
        <a:lstStyle/>
        <a:p>
          <a:endParaRPr lang="en-US"/>
        </a:p>
      </dgm:t>
    </dgm:pt>
    <dgm:pt modelId="{3607D161-0044-4CDD-A9EE-676EC3A76B7B}">
      <dgm:prSet custT="1"/>
      <dgm:spPr/>
      <dgm:t>
        <a:bodyPr/>
        <a:lstStyle/>
        <a:p>
          <a:pPr>
            <a:lnSpc>
              <a:spcPct val="90000"/>
            </a:lnSpc>
          </a:pPr>
          <a:r>
            <a:rPr lang="en-US" sz="2800" b="1" noProof="0" dirty="0"/>
            <a:t>Peanuty-almondy</a:t>
          </a:r>
          <a:r>
            <a:rPr lang="en-US" sz="2800" noProof="0" dirty="0"/>
            <a:t> → increase by 8 %</a:t>
          </a:r>
        </a:p>
      </dgm:t>
    </dgm:pt>
    <dgm:pt modelId="{5C1D159B-DF96-4C4D-BCF6-2D64E3DEE41E}" type="parTrans" cxnId="{2288C8D2-C9DC-4BE6-9652-EBA2A67C9A9D}">
      <dgm:prSet/>
      <dgm:spPr/>
      <dgm:t>
        <a:bodyPr/>
        <a:lstStyle/>
        <a:p>
          <a:endParaRPr lang="en-US"/>
        </a:p>
      </dgm:t>
    </dgm:pt>
    <dgm:pt modelId="{F5F57062-ABE4-41A3-BED1-161179D406C4}" type="sibTrans" cxnId="{2288C8D2-C9DC-4BE6-9652-EBA2A67C9A9D}">
      <dgm:prSet/>
      <dgm:spPr/>
      <dgm:t>
        <a:bodyPr/>
        <a:lstStyle/>
        <a:p>
          <a:endParaRPr lang="en-US"/>
        </a:p>
      </dgm:t>
    </dgm:pt>
    <dgm:pt modelId="{766FD0B5-8E5A-4DC8-960C-D377AA861CB9}">
      <dgm:prSet/>
      <dgm:spPr/>
      <dgm:t>
        <a:bodyPr/>
        <a:lstStyle/>
        <a:p>
          <a:r>
            <a:rPr lang="en-US" noProof="0" dirty="0"/>
            <a:t>Chocolate not included</a:t>
          </a:r>
        </a:p>
      </dgm:t>
    </dgm:pt>
    <dgm:pt modelId="{DCA87E88-E589-4257-BFB3-7D91318799DE}" type="parTrans" cxnId="{14309BD5-973B-41C1-860A-6803F9600AB9}">
      <dgm:prSet/>
      <dgm:spPr/>
      <dgm:t>
        <a:bodyPr/>
        <a:lstStyle/>
        <a:p>
          <a:endParaRPr lang="en-US"/>
        </a:p>
      </dgm:t>
    </dgm:pt>
    <dgm:pt modelId="{DEBDFC93-39A9-402F-9BB2-7DB59D2A9798}" type="sibTrans" cxnId="{14309BD5-973B-41C1-860A-6803F9600AB9}">
      <dgm:prSet/>
      <dgm:spPr/>
      <dgm:t>
        <a:bodyPr/>
        <a:lstStyle/>
        <a:p>
          <a:endParaRPr lang="en-US"/>
        </a:p>
      </dgm:t>
    </dgm:pt>
    <dgm:pt modelId="{60FAA490-F44E-409C-80ED-5D0E04D80D72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2800" b="1" noProof="0" dirty="0"/>
            <a:t>Cookie</a:t>
          </a:r>
          <a:r>
            <a:rPr lang="en-US" sz="2800" noProof="0" dirty="0"/>
            <a:t> → increase by 7 %</a:t>
          </a:r>
        </a:p>
      </dgm:t>
    </dgm:pt>
    <dgm:pt modelId="{CD080907-2DB7-48ED-BC69-F02D640C76C1}" type="parTrans" cxnId="{59FD8994-9A0B-4F16-8BDD-EEC4AF2E322C}">
      <dgm:prSet/>
      <dgm:spPr/>
      <dgm:t>
        <a:bodyPr/>
        <a:lstStyle/>
        <a:p>
          <a:endParaRPr lang="en-US"/>
        </a:p>
      </dgm:t>
    </dgm:pt>
    <dgm:pt modelId="{7891E7E0-1D98-4E87-8A54-11FABABFC814}" type="sibTrans" cxnId="{59FD8994-9A0B-4F16-8BDD-EEC4AF2E322C}">
      <dgm:prSet/>
      <dgm:spPr/>
      <dgm:t>
        <a:bodyPr/>
        <a:lstStyle/>
        <a:p>
          <a:endParaRPr lang="en-US"/>
        </a:p>
      </dgm:t>
    </dgm:pt>
    <dgm:pt modelId="{BE71AD50-529C-4E08-B2C0-A049B96DDC66}">
      <dgm:prSet custT="1"/>
      <dgm:spPr/>
      <dgm:t>
        <a:bodyPr/>
        <a:lstStyle/>
        <a:p>
          <a:pPr>
            <a:lnSpc>
              <a:spcPct val="90000"/>
            </a:lnSpc>
          </a:pPr>
          <a:r>
            <a:rPr lang="en-US" sz="2800" b="1" noProof="0" dirty="0"/>
            <a:t>Peanuty-almondy</a:t>
          </a:r>
          <a:r>
            <a:rPr lang="en-US" sz="2800" noProof="0" dirty="0"/>
            <a:t> → increase by 10 %</a:t>
          </a:r>
        </a:p>
      </dgm:t>
    </dgm:pt>
    <dgm:pt modelId="{D11FA73F-D1C0-4671-9A5C-711E1AAE1D37}" type="parTrans" cxnId="{2A3D12FA-C62A-4242-8B89-7883707E1E84}">
      <dgm:prSet/>
      <dgm:spPr/>
      <dgm:t>
        <a:bodyPr/>
        <a:lstStyle/>
        <a:p>
          <a:endParaRPr lang="en-US"/>
        </a:p>
      </dgm:t>
    </dgm:pt>
    <dgm:pt modelId="{B13E94D5-CA9A-4B40-9C97-A2F394F89458}" type="sibTrans" cxnId="{2A3D12FA-C62A-4242-8B89-7883707E1E84}">
      <dgm:prSet/>
      <dgm:spPr/>
      <dgm:t>
        <a:bodyPr/>
        <a:lstStyle/>
        <a:p>
          <a:endParaRPr lang="en-US"/>
        </a:p>
      </dgm:t>
    </dgm:pt>
    <dgm:pt modelId="{C06BD9CD-6AFB-49CB-84D7-117FFA709C17}">
      <dgm:prSet custT="1"/>
      <dgm:spPr/>
      <dgm:t>
        <a:bodyPr/>
        <a:lstStyle/>
        <a:p>
          <a:pPr>
            <a:lnSpc>
              <a:spcPct val="90000"/>
            </a:lnSpc>
          </a:pPr>
          <a:r>
            <a:rPr lang="en-US" sz="2800" b="1" noProof="0" dirty="0"/>
            <a:t>Sugar</a:t>
          </a:r>
          <a:r>
            <a:rPr lang="en-US" sz="2800" noProof="0" dirty="0"/>
            <a:t> % → increase by 11 %</a:t>
          </a:r>
        </a:p>
      </dgm:t>
    </dgm:pt>
    <dgm:pt modelId="{7F088D81-1A72-42F4-ABAE-89D3D115B40B}" type="parTrans" cxnId="{265CDAF1-3D66-41F8-9818-D4F41FFB8E18}">
      <dgm:prSet/>
      <dgm:spPr/>
      <dgm:t>
        <a:bodyPr/>
        <a:lstStyle/>
        <a:p>
          <a:endParaRPr lang="en-US"/>
        </a:p>
      </dgm:t>
    </dgm:pt>
    <dgm:pt modelId="{68F1A9BA-2962-44D1-9F94-CAA7854B2F4E}" type="sibTrans" cxnId="{265CDAF1-3D66-41F8-9818-D4F41FFB8E18}">
      <dgm:prSet/>
      <dgm:spPr/>
      <dgm:t>
        <a:bodyPr/>
        <a:lstStyle/>
        <a:p>
          <a:endParaRPr lang="en-US"/>
        </a:p>
      </dgm:t>
    </dgm:pt>
    <dgm:pt modelId="{6F5B7623-0B5A-4355-A837-88F57B6E5C57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2800" b="1" noProof="0" dirty="0"/>
            <a:t>Chocolate</a:t>
          </a:r>
          <a:r>
            <a:rPr lang="en-US" sz="2800" noProof="0" dirty="0"/>
            <a:t> → increase</a:t>
          </a:r>
          <a:r>
            <a:rPr lang="cs-CZ" sz="2800" noProof="0" dirty="0"/>
            <a:t> </a:t>
          </a:r>
          <a:r>
            <a:rPr lang="en-US" sz="2800" noProof="0" dirty="0"/>
            <a:t>by 18 %</a:t>
          </a:r>
        </a:p>
      </dgm:t>
    </dgm:pt>
    <dgm:pt modelId="{A9D94432-4EC7-4CDA-9D2E-37978842A72C}" type="parTrans" cxnId="{2A453394-E959-4349-9DCD-7AD7618CC00A}">
      <dgm:prSet/>
      <dgm:spPr/>
      <dgm:t>
        <a:bodyPr/>
        <a:lstStyle/>
        <a:p>
          <a:endParaRPr lang="en-GB"/>
        </a:p>
      </dgm:t>
    </dgm:pt>
    <dgm:pt modelId="{357CFC2C-FDE8-49DB-BA92-DBE677A39376}" type="sibTrans" cxnId="{2A453394-E959-4349-9DCD-7AD7618CC00A}">
      <dgm:prSet/>
      <dgm:spPr/>
      <dgm:t>
        <a:bodyPr/>
        <a:lstStyle/>
        <a:p>
          <a:endParaRPr lang="en-GB"/>
        </a:p>
      </dgm:t>
    </dgm:pt>
    <dgm:pt modelId="{EEB4E955-F577-49AF-9139-3765030807F0}" type="pres">
      <dgm:prSet presAssocID="{AEDD6AE9-DDAD-42DB-9FF8-C341CCCD0EB7}" presName="Name0" presStyleCnt="0">
        <dgm:presLayoutVars>
          <dgm:dir/>
          <dgm:animLvl val="lvl"/>
          <dgm:resizeHandles val="exact"/>
        </dgm:presLayoutVars>
      </dgm:prSet>
      <dgm:spPr/>
    </dgm:pt>
    <dgm:pt modelId="{24338271-A94B-44DE-BE05-5E74488E4E3C}" type="pres">
      <dgm:prSet presAssocID="{86F57F56-9ABF-49CF-94D1-752FDF6D183C}" presName="composite" presStyleCnt="0"/>
      <dgm:spPr/>
    </dgm:pt>
    <dgm:pt modelId="{C6AF87AC-6E5C-4F5E-89D6-7D60882A1894}" type="pres">
      <dgm:prSet presAssocID="{86F57F56-9ABF-49CF-94D1-752FDF6D183C}" presName="parTx" presStyleLbl="alignNode1" presStyleIdx="0" presStyleCnt="2" custScaleX="108571">
        <dgm:presLayoutVars>
          <dgm:chMax val="0"/>
          <dgm:chPref val="0"/>
          <dgm:bulletEnabled val="1"/>
        </dgm:presLayoutVars>
      </dgm:prSet>
      <dgm:spPr/>
    </dgm:pt>
    <dgm:pt modelId="{F7DEEAAA-A09D-497B-8B1A-773E4EAD65F8}" type="pres">
      <dgm:prSet presAssocID="{86F57F56-9ABF-49CF-94D1-752FDF6D183C}" presName="desTx" presStyleLbl="alignAccFollowNode1" presStyleIdx="0" presStyleCnt="2" custScaleX="108284">
        <dgm:presLayoutVars>
          <dgm:bulletEnabled val="1"/>
        </dgm:presLayoutVars>
      </dgm:prSet>
      <dgm:spPr/>
    </dgm:pt>
    <dgm:pt modelId="{1A560098-53B0-4201-884E-2786EF62311A}" type="pres">
      <dgm:prSet presAssocID="{321F91E3-115E-45D5-A2D7-1F80011DE9CA}" presName="space" presStyleCnt="0"/>
      <dgm:spPr/>
    </dgm:pt>
    <dgm:pt modelId="{11658976-CE5B-4BBA-82B1-91DEE9D9DB54}" type="pres">
      <dgm:prSet presAssocID="{766FD0B5-8E5A-4DC8-960C-D377AA861CB9}" presName="composite" presStyleCnt="0"/>
      <dgm:spPr/>
    </dgm:pt>
    <dgm:pt modelId="{E0F09C95-5E3A-46AB-AC81-79BE95F9D3DA}" type="pres">
      <dgm:prSet presAssocID="{766FD0B5-8E5A-4DC8-960C-D377AA861CB9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287397A0-CDA3-4C6B-AA39-8333C9AE2D27}" type="pres">
      <dgm:prSet presAssocID="{766FD0B5-8E5A-4DC8-960C-D377AA861CB9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6015CA15-B8EA-4173-B7C6-F4619B6D601A}" type="presOf" srcId="{86F57F56-9ABF-49CF-94D1-752FDF6D183C}" destId="{C6AF87AC-6E5C-4F5E-89D6-7D60882A1894}" srcOrd="0" destOrd="0" presId="urn:microsoft.com/office/officeart/2005/8/layout/hList1"/>
    <dgm:cxn modelId="{52B33F26-1489-4B12-831F-C093C9ED8AF1}" type="presOf" srcId="{766FD0B5-8E5A-4DC8-960C-D377AA861CB9}" destId="{E0F09C95-5E3A-46AB-AC81-79BE95F9D3DA}" srcOrd="0" destOrd="0" presId="urn:microsoft.com/office/officeart/2005/8/layout/hList1"/>
    <dgm:cxn modelId="{BF954636-DDA2-42C0-9487-A7C62889BEAB}" type="presOf" srcId="{3607D161-0044-4CDD-A9EE-676EC3A76B7B}" destId="{F7DEEAAA-A09D-497B-8B1A-773E4EAD65F8}" srcOrd="0" destOrd="1" presId="urn:microsoft.com/office/officeart/2005/8/layout/hList1"/>
    <dgm:cxn modelId="{32473847-F4F8-45D9-B7F9-0FB7D1231F73}" type="presOf" srcId="{AEDD6AE9-DDAD-42DB-9FF8-C341CCCD0EB7}" destId="{EEB4E955-F577-49AF-9139-3765030807F0}" srcOrd="0" destOrd="0" presId="urn:microsoft.com/office/officeart/2005/8/layout/hList1"/>
    <dgm:cxn modelId="{1D2DDC70-9801-4014-84D8-64440EEDAF8E}" type="presOf" srcId="{C06BD9CD-6AFB-49CB-84D7-117FFA709C17}" destId="{287397A0-CDA3-4C6B-AA39-8333C9AE2D27}" srcOrd="0" destOrd="2" presId="urn:microsoft.com/office/officeart/2005/8/layout/hList1"/>
    <dgm:cxn modelId="{FEDF5653-850B-4C0F-BE39-FC52BE74B182}" type="presOf" srcId="{60FAA490-F44E-409C-80ED-5D0E04D80D72}" destId="{287397A0-CDA3-4C6B-AA39-8333C9AE2D27}" srcOrd="0" destOrd="0" presId="urn:microsoft.com/office/officeart/2005/8/layout/hList1"/>
    <dgm:cxn modelId="{A8DCF356-B036-4363-A7BC-A3DF0656CD9B}" type="presOf" srcId="{BE71AD50-529C-4E08-B2C0-A049B96DDC66}" destId="{287397A0-CDA3-4C6B-AA39-8333C9AE2D27}" srcOrd="0" destOrd="1" presId="urn:microsoft.com/office/officeart/2005/8/layout/hList1"/>
    <dgm:cxn modelId="{FE73667E-3C60-4986-BDA5-C1E43A931DA5}" srcId="{AEDD6AE9-DDAD-42DB-9FF8-C341CCCD0EB7}" destId="{86F57F56-9ABF-49CF-94D1-752FDF6D183C}" srcOrd="0" destOrd="0" parTransId="{C929000C-6D9E-4D3A-A353-FEA658C77846}" sibTransId="{321F91E3-115E-45D5-A2D7-1F80011DE9CA}"/>
    <dgm:cxn modelId="{2A453394-E959-4349-9DCD-7AD7618CC00A}" srcId="{86F57F56-9ABF-49CF-94D1-752FDF6D183C}" destId="{6F5B7623-0B5A-4355-A837-88F57B6E5C57}" srcOrd="0" destOrd="0" parTransId="{A9D94432-4EC7-4CDA-9D2E-37978842A72C}" sibTransId="{357CFC2C-FDE8-49DB-BA92-DBE677A39376}"/>
    <dgm:cxn modelId="{59FD8994-9A0B-4F16-8BDD-EEC4AF2E322C}" srcId="{766FD0B5-8E5A-4DC8-960C-D377AA861CB9}" destId="{60FAA490-F44E-409C-80ED-5D0E04D80D72}" srcOrd="0" destOrd="0" parTransId="{CD080907-2DB7-48ED-BC69-F02D640C76C1}" sibTransId="{7891E7E0-1D98-4E87-8A54-11FABABFC814}"/>
    <dgm:cxn modelId="{90302DA9-BC9E-4B8A-8183-1C7B313E92D0}" type="presOf" srcId="{6F5B7623-0B5A-4355-A837-88F57B6E5C57}" destId="{F7DEEAAA-A09D-497B-8B1A-773E4EAD65F8}" srcOrd="0" destOrd="0" presId="urn:microsoft.com/office/officeart/2005/8/layout/hList1"/>
    <dgm:cxn modelId="{2288C8D2-C9DC-4BE6-9652-EBA2A67C9A9D}" srcId="{86F57F56-9ABF-49CF-94D1-752FDF6D183C}" destId="{3607D161-0044-4CDD-A9EE-676EC3A76B7B}" srcOrd="1" destOrd="0" parTransId="{5C1D159B-DF96-4C4D-BCF6-2D64E3DEE41E}" sibTransId="{F5F57062-ABE4-41A3-BED1-161179D406C4}"/>
    <dgm:cxn modelId="{14309BD5-973B-41C1-860A-6803F9600AB9}" srcId="{AEDD6AE9-DDAD-42DB-9FF8-C341CCCD0EB7}" destId="{766FD0B5-8E5A-4DC8-960C-D377AA861CB9}" srcOrd="1" destOrd="0" parTransId="{DCA87E88-E589-4257-BFB3-7D91318799DE}" sibTransId="{DEBDFC93-39A9-402F-9BB2-7DB59D2A9798}"/>
    <dgm:cxn modelId="{265CDAF1-3D66-41F8-9818-D4F41FFB8E18}" srcId="{766FD0B5-8E5A-4DC8-960C-D377AA861CB9}" destId="{C06BD9CD-6AFB-49CB-84D7-117FFA709C17}" srcOrd="2" destOrd="0" parTransId="{7F088D81-1A72-42F4-ABAE-89D3D115B40B}" sibTransId="{68F1A9BA-2962-44D1-9F94-CAA7854B2F4E}"/>
    <dgm:cxn modelId="{2A3D12FA-C62A-4242-8B89-7883707E1E84}" srcId="{766FD0B5-8E5A-4DC8-960C-D377AA861CB9}" destId="{BE71AD50-529C-4E08-B2C0-A049B96DDC66}" srcOrd="1" destOrd="0" parTransId="{D11FA73F-D1C0-4671-9A5C-711E1AAE1D37}" sibTransId="{B13E94D5-CA9A-4B40-9C97-A2F394F89458}"/>
    <dgm:cxn modelId="{F1E779FC-2045-436A-93EA-523D4D94C8D5}" type="presParOf" srcId="{EEB4E955-F577-49AF-9139-3765030807F0}" destId="{24338271-A94B-44DE-BE05-5E74488E4E3C}" srcOrd="0" destOrd="0" presId="urn:microsoft.com/office/officeart/2005/8/layout/hList1"/>
    <dgm:cxn modelId="{11993A6A-C3E7-48FD-8CEB-ECD1A9DA43E8}" type="presParOf" srcId="{24338271-A94B-44DE-BE05-5E74488E4E3C}" destId="{C6AF87AC-6E5C-4F5E-89D6-7D60882A1894}" srcOrd="0" destOrd="0" presId="urn:microsoft.com/office/officeart/2005/8/layout/hList1"/>
    <dgm:cxn modelId="{15845282-BC7F-4CC5-987A-DC654D173A11}" type="presParOf" srcId="{24338271-A94B-44DE-BE05-5E74488E4E3C}" destId="{F7DEEAAA-A09D-497B-8B1A-773E4EAD65F8}" srcOrd="1" destOrd="0" presId="urn:microsoft.com/office/officeart/2005/8/layout/hList1"/>
    <dgm:cxn modelId="{87E6A52C-1FB9-49CD-B1FF-90A42E682212}" type="presParOf" srcId="{EEB4E955-F577-49AF-9139-3765030807F0}" destId="{1A560098-53B0-4201-884E-2786EF62311A}" srcOrd="1" destOrd="0" presId="urn:microsoft.com/office/officeart/2005/8/layout/hList1"/>
    <dgm:cxn modelId="{4A1C6606-1DC0-4DF8-9037-A23197B6F25A}" type="presParOf" srcId="{EEB4E955-F577-49AF-9139-3765030807F0}" destId="{11658976-CE5B-4BBA-82B1-91DEE9D9DB54}" srcOrd="2" destOrd="0" presId="urn:microsoft.com/office/officeart/2005/8/layout/hList1"/>
    <dgm:cxn modelId="{3237DF26-5124-42A8-AB8F-7223E83C7DAB}" type="presParOf" srcId="{11658976-CE5B-4BBA-82B1-91DEE9D9DB54}" destId="{E0F09C95-5E3A-46AB-AC81-79BE95F9D3DA}" srcOrd="0" destOrd="0" presId="urn:microsoft.com/office/officeart/2005/8/layout/hList1"/>
    <dgm:cxn modelId="{CE3A08F3-AC00-4C44-9F51-FC45879C0E42}" type="presParOf" srcId="{11658976-CE5B-4BBA-82B1-91DEE9D9DB54}" destId="{287397A0-CDA3-4C6B-AA39-8333C9AE2D2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96F1A0-58FC-4C4B-9DF9-B33CA0EA305F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C3C3AE0-AFB9-4C64-8BC3-A2F57724E5C5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noProof="0" dirty="0"/>
            <a:t>Chocolate included</a:t>
          </a:r>
        </a:p>
      </dgm:t>
    </dgm:pt>
    <dgm:pt modelId="{AA4D4FCF-0437-44B2-A6E5-309090FF84D9}" type="parTrans" cxnId="{37F35D5D-47C6-4D76-A32B-8DB7D89DF962}">
      <dgm:prSet/>
      <dgm:spPr/>
      <dgm:t>
        <a:bodyPr/>
        <a:lstStyle/>
        <a:p>
          <a:endParaRPr lang="en-US"/>
        </a:p>
      </dgm:t>
    </dgm:pt>
    <dgm:pt modelId="{C0FE7261-2ABC-450A-8946-0B2009B639BB}" type="sibTrans" cxnId="{37F35D5D-47C6-4D76-A32B-8DB7D89DF962}">
      <dgm:prSet/>
      <dgm:spPr/>
      <dgm:t>
        <a:bodyPr/>
        <a:lstStyle/>
        <a:p>
          <a:endParaRPr lang="en-US"/>
        </a:p>
      </dgm:t>
    </dgm:pt>
    <dgm:pt modelId="{9A15F1D6-56F4-414D-BE77-1918551E675D}">
      <dgm:prSet/>
      <dgm:spPr/>
      <dgm:t>
        <a:bodyPr/>
        <a:lstStyle/>
        <a:p>
          <a:r>
            <a:rPr lang="en-US" b="1" noProof="0" dirty="0"/>
            <a:t>Best outcome:</a:t>
          </a:r>
          <a:r>
            <a:rPr lang="en-US" noProof="0" dirty="0"/>
            <a:t> </a:t>
          </a:r>
          <a:r>
            <a:rPr lang="en-US" b="1" noProof="0" dirty="0"/>
            <a:t>chocolate</a:t>
          </a:r>
          <a:r>
            <a:rPr lang="en-US" noProof="0" dirty="0"/>
            <a:t>, not pluribus</a:t>
          </a:r>
        </a:p>
      </dgm:t>
    </dgm:pt>
    <dgm:pt modelId="{B8B89A21-0D04-4036-91FC-F423E6D86347}" type="parTrans" cxnId="{BB355964-B865-47F6-B429-273453608836}">
      <dgm:prSet/>
      <dgm:spPr/>
      <dgm:t>
        <a:bodyPr/>
        <a:lstStyle/>
        <a:p>
          <a:endParaRPr lang="en-US"/>
        </a:p>
      </dgm:t>
    </dgm:pt>
    <dgm:pt modelId="{126964E3-6507-40A7-ACBD-AA1E0BFF9FB9}" type="sibTrans" cxnId="{BB355964-B865-47F6-B429-273453608836}">
      <dgm:prSet/>
      <dgm:spPr/>
      <dgm:t>
        <a:bodyPr/>
        <a:lstStyle/>
        <a:p>
          <a:endParaRPr lang="en-US"/>
        </a:p>
      </dgm:t>
    </dgm:pt>
    <dgm:pt modelId="{06894386-C1EE-4010-989E-0F29C9C8E205}">
      <dgm:prSet/>
      <dgm:spPr/>
      <dgm:t>
        <a:bodyPr/>
        <a:lstStyle/>
        <a:p>
          <a:r>
            <a:rPr lang="en-US" noProof="0" dirty="0"/>
            <a:t>Worst outcome: no chocolate, lower sugar</a:t>
          </a:r>
        </a:p>
      </dgm:t>
    </dgm:pt>
    <dgm:pt modelId="{4B868341-E324-4EEE-9D70-5149EA79162B}" type="parTrans" cxnId="{53D49DFC-37B1-4D73-9351-6AF001294147}">
      <dgm:prSet/>
      <dgm:spPr/>
      <dgm:t>
        <a:bodyPr/>
        <a:lstStyle/>
        <a:p>
          <a:endParaRPr lang="en-US"/>
        </a:p>
      </dgm:t>
    </dgm:pt>
    <dgm:pt modelId="{899F3C50-BDC9-4499-92C2-2DC04563AEA7}" type="sibTrans" cxnId="{53D49DFC-37B1-4D73-9351-6AF001294147}">
      <dgm:prSet/>
      <dgm:spPr/>
      <dgm:t>
        <a:bodyPr/>
        <a:lstStyle/>
        <a:p>
          <a:endParaRPr lang="en-US"/>
        </a:p>
      </dgm:t>
    </dgm:pt>
    <dgm:pt modelId="{54A540BF-9EBB-4C18-BD88-061E042FB710}">
      <dgm:prSet/>
      <dgm:spPr/>
      <dgm:t>
        <a:bodyPr/>
        <a:lstStyle/>
        <a:p>
          <a:r>
            <a:rPr lang="en-US" b="1" noProof="0" dirty="0"/>
            <a:t>Best outcome: chocolate</a:t>
          </a:r>
          <a:r>
            <a:rPr lang="en-US" noProof="0" dirty="0"/>
            <a:t>, more expensive</a:t>
          </a:r>
        </a:p>
      </dgm:t>
    </dgm:pt>
    <dgm:pt modelId="{3697C60C-CB5F-4CAB-B51F-B907DB439742}" type="parTrans" cxnId="{F052A1CE-BC28-4598-915C-267448C3E680}">
      <dgm:prSet/>
      <dgm:spPr/>
      <dgm:t>
        <a:bodyPr/>
        <a:lstStyle/>
        <a:p>
          <a:endParaRPr lang="en-US"/>
        </a:p>
      </dgm:t>
    </dgm:pt>
    <dgm:pt modelId="{0859185C-3001-4DF2-A352-58C00314FAF1}" type="sibTrans" cxnId="{F052A1CE-BC28-4598-915C-267448C3E680}">
      <dgm:prSet/>
      <dgm:spPr/>
      <dgm:t>
        <a:bodyPr/>
        <a:lstStyle/>
        <a:p>
          <a:endParaRPr lang="en-US"/>
        </a:p>
      </dgm:t>
    </dgm:pt>
    <dgm:pt modelId="{60118566-8EA5-4A18-8E57-EDE5024C88D9}">
      <dgm:prSet/>
      <dgm:spPr/>
      <dgm:t>
        <a:bodyPr/>
        <a:lstStyle/>
        <a:p>
          <a:r>
            <a:rPr lang="en-US" noProof="0" dirty="0"/>
            <a:t>Worst outcome: no chocolate, with caramel</a:t>
          </a:r>
        </a:p>
      </dgm:t>
    </dgm:pt>
    <dgm:pt modelId="{17934E02-0184-442E-BF64-9A049FCAAFBF}" type="parTrans" cxnId="{891096F4-FAA0-4FBB-8E3A-32BEC032BA0A}">
      <dgm:prSet/>
      <dgm:spPr/>
      <dgm:t>
        <a:bodyPr/>
        <a:lstStyle/>
        <a:p>
          <a:endParaRPr lang="en-US"/>
        </a:p>
      </dgm:t>
    </dgm:pt>
    <dgm:pt modelId="{E6E8C18B-506C-4615-846D-0EB1D10C581E}" type="sibTrans" cxnId="{891096F4-FAA0-4FBB-8E3A-32BEC032BA0A}">
      <dgm:prSet/>
      <dgm:spPr/>
      <dgm:t>
        <a:bodyPr/>
        <a:lstStyle/>
        <a:p>
          <a:endParaRPr lang="en-US"/>
        </a:p>
      </dgm:t>
    </dgm:pt>
    <dgm:pt modelId="{11AE0771-1D1F-4E89-A9A7-7FBDBB613603}">
      <dgm:prSet/>
      <dgm:spPr/>
      <dgm:t>
        <a:bodyPr/>
        <a:lstStyle/>
        <a:p>
          <a:r>
            <a:rPr lang="en-US" noProof="0" dirty="0"/>
            <a:t>Chocolate not included</a:t>
          </a:r>
        </a:p>
      </dgm:t>
    </dgm:pt>
    <dgm:pt modelId="{7A824123-1425-49B7-9558-442A9FB28B95}" type="parTrans" cxnId="{9DC412C1-7C13-437D-AE13-BF8DC8D251D8}">
      <dgm:prSet/>
      <dgm:spPr/>
      <dgm:t>
        <a:bodyPr/>
        <a:lstStyle/>
        <a:p>
          <a:endParaRPr lang="en-US"/>
        </a:p>
      </dgm:t>
    </dgm:pt>
    <dgm:pt modelId="{D0E2652E-6C7B-4F4E-A48C-36ADCA8129FE}" type="sibTrans" cxnId="{9DC412C1-7C13-437D-AE13-BF8DC8D251D8}">
      <dgm:prSet/>
      <dgm:spPr/>
      <dgm:t>
        <a:bodyPr/>
        <a:lstStyle/>
        <a:p>
          <a:endParaRPr lang="en-US"/>
        </a:p>
      </dgm:t>
    </dgm:pt>
    <dgm:pt modelId="{B38361FE-3E43-44BC-8A3A-7534783DBCBB}">
      <dgm:prSet/>
      <dgm:spPr/>
      <dgm:t>
        <a:bodyPr/>
        <a:lstStyle/>
        <a:p>
          <a:r>
            <a:rPr lang="en-US" b="1" noProof="0" dirty="0"/>
            <a:t>Best outcome for: peanuty-almondy</a:t>
          </a:r>
          <a:r>
            <a:rPr lang="en-US" noProof="0" dirty="0"/>
            <a:t>, lower price %</a:t>
          </a:r>
        </a:p>
      </dgm:t>
    </dgm:pt>
    <dgm:pt modelId="{4B8D6228-28B1-4F88-80EE-825751C50882}" type="parTrans" cxnId="{13349EC1-21C0-4878-A214-DC6C9B3D6C71}">
      <dgm:prSet/>
      <dgm:spPr/>
      <dgm:t>
        <a:bodyPr/>
        <a:lstStyle/>
        <a:p>
          <a:endParaRPr lang="en-US"/>
        </a:p>
      </dgm:t>
    </dgm:pt>
    <dgm:pt modelId="{0338BDAB-D9CE-41E1-A4C8-D69A57DBFA2F}" type="sibTrans" cxnId="{13349EC1-21C0-4878-A214-DC6C9B3D6C71}">
      <dgm:prSet/>
      <dgm:spPr/>
      <dgm:t>
        <a:bodyPr/>
        <a:lstStyle/>
        <a:p>
          <a:endParaRPr lang="en-US"/>
        </a:p>
      </dgm:t>
    </dgm:pt>
    <dgm:pt modelId="{BD8B9B10-CAB9-47F5-BBDD-D2E6EF62F51B}">
      <dgm:prSet/>
      <dgm:spPr/>
      <dgm:t>
        <a:bodyPr/>
        <a:lstStyle/>
        <a:p>
          <a:r>
            <a:rPr lang="en-US" b="1" noProof="0" dirty="0"/>
            <a:t>Second best:</a:t>
          </a:r>
          <a:r>
            <a:rPr lang="en-US" noProof="0" dirty="0"/>
            <a:t> not peanuty-almondy, </a:t>
          </a:r>
          <a:r>
            <a:rPr lang="en-US" b="1" noProof="0" dirty="0"/>
            <a:t>cookie</a:t>
          </a:r>
          <a:r>
            <a:rPr lang="en-US" noProof="0" dirty="0"/>
            <a:t>, lower sugar</a:t>
          </a:r>
        </a:p>
      </dgm:t>
    </dgm:pt>
    <dgm:pt modelId="{C75457F3-E46D-4D9A-9936-FF063A25507F}" type="parTrans" cxnId="{76060A3C-3D43-4F91-93FE-739B90E3C754}">
      <dgm:prSet/>
      <dgm:spPr/>
      <dgm:t>
        <a:bodyPr/>
        <a:lstStyle/>
        <a:p>
          <a:endParaRPr lang="en-US"/>
        </a:p>
      </dgm:t>
    </dgm:pt>
    <dgm:pt modelId="{AA6E129C-50A8-46C3-9DF2-25514E007252}" type="sibTrans" cxnId="{76060A3C-3D43-4F91-93FE-739B90E3C754}">
      <dgm:prSet/>
      <dgm:spPr/>
      <dgm:t>
        <a:bodyPr/>
        <a:lstStyle/>
        <a:p>
          <a:endParaRPr lang="en-US"/>
        </a:p>
      </dgm:t>
    </dgm:pt>
    <dgm:pt modelId="{C0827708-AC1E-4731-AC62-AA54C49E49A7}">
      <dgm:prSet/>
      <dgm:spPr/>
      <dgm:t>
        <a:bodyPr/>
        <a:lstStyle/>
        <a:p>
          <a:r>
            <a:rPr lang="en-US" b="1" noProof="0" dirty="0"/>
            <a:t>Worst outcome: not a cookie, no</a:t>
          </a:r>
          <a:r>
            <a:rPr lang="cs-CZ" b="1" noProof="0" dirty="0"/>
            <a:t>t</a:t>
          </a:r>
          <a:r>
            <a:rPr lang="en-US" b="1" noProof="0" dirty="0"/>
            <a:t> peanuty-almondy</a:t>
          </a:r>
        </a:p>
      </dgm:t>
    </dgm:pt>
    <dgm:pt modelId="{14264946-76C0-4225-8CC0-C7175E0DD6C5}" type="parTrans" cxnId="{5E407062-2D24-4BBA-8160-59D137AF4C41}">
      <dgm:prSet/>
      <dgm:spPr/>
      <dgm:t>
        <a:bodyPr/>
        <a:lstStyle/>
        <a:p>
          <a:endParaRPr lang="en-US"/>
        </a:p>
      </dgm:t>
    </dgm:pt>
    <dgm:pt modelId="{8ED42BC2-6030-4A06-A8FE-29691E0775FA}" type="sibTrans" cxnId="{5E407062-2D24-4BBA-8160-59D137AF4C41}">
      <dgm:prSet/>
      <dgm:spPr/>
      <dgm:t>
        <a:bodyPr/>
        <a:lstStyle/>
        <a:p>
          <a:endParaRPr lang="en-US"/>
        </a:p>
      </dgm:t>
    </dgm:pt>
    <dgm:pt modelId="{F143D6C9-F1BE-46E3-8475-42D7DE0A318A}" type="pres">
      <dgm:prSet presAssocID="{F796F1A0-58FC-4C4B-9DF9-B33CA0EA305F}" presName="Name0" presStyleCnt="0">
        <dgm:presLayoutVars>
          <dgm:dir/>
          <dgm:animLvl val="lvl"/>
          <dgm:resizeHandles val="exact"/>
        </dgm:presLayoutVars>
      </dgm:prSet>
      <dgm:spPr/>
    </dgm:pt>
    <dgm:pt modelId="{C125D280-7616-4301-9D6F-C469FD852DE7}" type="pres">
      <dgm:prSet presAssocID="{6C3C3AE0-AFB9-4C64-8BC3-A2F57724E5C5}" presName="linNode" presStyleCnt="0"/>
      <dgm:spPr/>
    </dgm:pt>
    <dgm:pt modelId="{44015F78-1EB3-422F-8491-8F11BBA6B7BB}" type="pres">
      <dgm:prSet presAssocID="{6C3C3AE0-AFB9-4C64-8BC3-A2F57724E5C5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57A650C4-4414-4BF4-B125-AFC663AE46DE}" type="pres">
      <dgm:prSet presAssocID="{6C3C3AE0-AFB9-4C64-8BC3-A2F57724E5C5}" presName="descendantText" presStyleLbl="alignAccFollowNode1" presStyleIdx="0" presStyleCnt="2">
        <dgm:presLayoutVars>
          <dgm:bulletEnabled val="1"/>
        </dgm:presLayoutVars>
      </dgm:prSet>
      <dgm:spPr/>
    </dgm:pt>
    <dgm:pt modelId="{0BD8E803-5697-4C4C-9403-72C8FEEE717D}" type="pres">
      <dgm:prSet presAssocID="{C0FE7261-2ABC-450A-8946-0B2009B639BB}" presName="sp" presStyleCnt="0"/>
      <dgm:spPr/>
    </dgm:pt>
    <dgm:pt modelId="{5C7D9801-9670-40CA-AB44-DF61A075D12B}" type="pres">
      <dgm:prSet presAssocID="{11AE0771-1D1F-4E89-A9A7-7FBDBB613603}" presName="linNode" presStyleCnt="0"/>
      <dgm:spPr/>
    </dgm:pt>
    <dgm:pt modelId="{A2AC9236-185D-4B00-B490-98C5C3E21B12}" type="pres">
      <dgm:prSet presAssocID="{11AE0771-1D1F-4E89-A9A7-7FBDBB613603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4EDCDF5E-E03E-40C7-99E7-453AA127D008}" type="pres">
      <dgm:prSet presAssocID="{11AE0771-1D1F-4E89-A9A7-7FBDBB613603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4F9C7334-68C7-47BF-9BD3-180951950B80}" type="presOf" srcId="{06894386-C1EE-4010-989E-0F29C9C8E205}" destId="{57A650C4-4414-4BF4-B125-AFC663AE46DE}" srcOrd="0" destOrd="1" presId="urn:microsoft.com/office/officeart/2005/8/layout/vList5"/>
    <dgm:cxn modelId="{76060A3C-3D43-4F91-93FE-739B90E3C754}" srcId="{11AE0771-1D1F-4E89-A9A7-7FBDBB613603}" destId="{BD8B9B10-CAB9-47F5-BBDD-D2E6EF62F51B}" srcOrd="1" destOrd="0" parTransId="{C75457F3-E46D-4D9A-9936-FF063A25507F}" sibTransId="{AA6E129C-50A8-46C3-9DF2-25514E007252}"/>
    <dgm:cxn modelId="{37F35D5D-47C6-4D76-A32B-8DB7D89DF962}" srcId="{F796F1A0-58FC-4C4B-9DF9-B33CA0EA305F}" destId="{6C3C3AE0-AFB9-4C64-8BC3-A2F57724E5C5}" srcOrd="0" destOrd="0" parTransId="{AA4D4FCF-0437-44B2-A6E5-309090FF84D9}" sibTransId="{C0FE7261-2ABC-450A-8946-0B2009B639BB}"/>
    <dgm:cxn modelId="{1964D860-17B3-495D-8954-C61265CD6A27}" type="presOf" srcId="{F796F1A0-58FC-4C4B-9DF9-B33CA0EA305F}" destId="{F143D6C9-F1BE-46E3-8475-42D7DE0A318A}" srcOrd="0" destOrd="0" presId="urn:microsoft.com/office/officeart/2005/8/layout/vList5"/>
    <dgm:cxn modelId="{5E407062-2D24-4BBA-8160-59D137AF4C41}" srcId="{11AE0771-1D1F-4E89-A9A7-7FBDBB613603}" destId="{C0827708-AC1E-4731-AC62-AA54C49E49A7}" srcOrd="2" destOrd="0" parTransId="{14264946-76C0-4225-8CC0-C7175E0DD6C5}" sibTransId="{8ED42BC2-6030-4A06-A8FE-29691E0775FA}"/>
    <dgm:cxn modelId="{7EC1E642-4742-465B-AAC1-CE6DB6AB455F}" type="presOf" srcId="{9A15F1D6-56F4-414D-BE77-1918551E675D}" destId="{57A650C4-4414-4BF4-B125-AFC663AE46DE}" srcOrd="0" destOrd="0" presId="urn:microsoft.com/office/officeart/2005/8/layout/vList5"/>
    <dgm:cxn modelId="{2D02B443-64FB-49BE-AA65-3D591B9CAE86}" type="presOf" srcId="{BD8B9B10-CAB9-47F5-BBDD-D2E6EF62F51B}" destId="{4EDCDF5E-E03E-40C7-99E7-453AA127D008}" srcOrd="0" destOrd="1" presId="urn:microsoft.com/office/officeart/2005/8/layout/vList5"/>
    <dgm:cxn modelId="{BB355964-B865-47F6-B429-273453608836}" srcId="{6C3C3AE0-AFB9-4C64-8BC3-A2F57724E5C5}" destId="{9A15F1D6-56F4-414D-BE77-1918551E675D}" srcOrd="0" destOrd="0" parTransId="{B8B89A21-0D04-4036-91FC-F423E6D86347}" sibTransId="{126964E3-6507-40A7-ACBD-AA1E0BFF9FB9}"/>
    <dgm:cxn modelId="{B1FF9286-FA92-46A3-8AFF-4A3EACF60551}" type="presOf" srcId="{60118566-8EA5-4A18-8E57-EDE5024C88D9}" destId="{57A650C4-4414-4BF4-B125-AFC663AE46DE}" srcOrd="0" destOrd="3" presId="urn:microsoft.com/office/officeart/2005/8/layout/vList5"/>
    <dgm:cxn modelId="{7EB4DEA1-00E4-4AE1-B8DA-2E2D093835A6}" type="presOf" srcId="{6C3C3AE0-AFB9-4C64-8BC3-A2F57724E5C5}" destId="{44015F78-1EB3-422F-8491-8F11BBA6B7BB}" srcOrd="0" destOrd="0" presId="urn:microsoft.com/office/officeart/2005/8/layout/vList5"/>
    <dgm:cxn modelId="{D90E56A8-B441-42D0-A49F-04E267D7079A}" type="presOf" srcId="{B38361FE-3E43-44BC-8A3A-7534783DBCBB}" destId="{4EDCDF5E-E03E-40C7-99E7-453AA127D008}" srcOrd="0" destOrd="0" presId="urn:microsoft.com/office/officeart/2005/8/layout/vList5"/>
    <dgm:cxn modelId="{B61CC5C0-05DE-4C7F-BD34-FC9C8596EB99}" type="presOf" srcId="{11AE0771-1D1F-4E89-A9A7-7FBDBB613603}" destId="{A2AC9236-185D-4B00-B490-98C5C3E21B12}" srcOrd="0" destOrd="0" presId="urn:microsoft.com/office/officeart/2005/8/layout/vList5"/>
    <dgm:cxn modelId="{9DC412C1-7C13-437D-AE13-BF8DC8D251D8}" srcId="{F796F1A0-58FC-4C4B-9DF9-B33CA0EA305F}" destId="{11AE0771-1D1F-4E89-A9A7-7FBDBB613603}" srcOrd="1" destOrd="0" parTransId="{7A824123-1425-49B7-9558-442A9FB28B95}" sibTransId="{D0E2652E-6C7B-4F4E-A48C-36ADCA8129FE}"/>
    <dgm:cxn modelId="{13349EC1-21C0-4878-A214-DC6C9B3D6C71}" srcId="{11AE0771-1D1F-4E89-A9A7-7FBDBB613603}" destId="{B38361FE-3E43-44BC-8A3A-7534783DBCBB}" srcOrd="0" destOrd="0" parTransId="{4B8D6228-28B1-4F88-80EE-825751C50882}" sibTransId="{0338BDAB-D9CE-41E1-A4C8-D69A57DBFA2F}"/>
    <dgm:cxn modelId="{F052A1CE-BC28-4598-915C-267448C3E680}" srcId="{6C3C3AE0-AFB9-4C64-8BC3-A2F57724E5C5}" destId="{54A540BF-9EBB-4C18-BD88-061E042FB710}" srcOrd="2" destOrd="0" parTransId="{3697C60C-CB5F-4CAB-B51F-B907DB439742}" sibTransId="{0859185C-3001-4DF2-A352-58C00314FAF1}"/>
    <dgm:cxn modelId="{87667DDA-AC20-4184-B0A3-D7A2C10B8CA0}" type="presOf" srcId="{54A540BF-9EBB-4C18-BD88-061E042FB710}" destId="{57A650C4-4414-4BF4-B125-AFC663AE46DE}" srcOrd="0" destOrd="2" presId="urn:microsoft.com/office/officeart/2005/8/layout/vList5"/>
    <dgm:cxn modelId="{EA8BC1F0-1B40-4D2C-AC3A-66EC9E9EC198}" type="presOf" srcId="{C0827708-AC1E-4731-AC62-AA54C49E49A7}" destId="{4EDCDF5E-E03E-40C7-99E7-453AA127D008}" srcOrd="0" destOrd="2" presId="urn:microsoft.com/office/officeart/2005/8/layout/vList5"/>
    <dgm:cxn modelId="{891096F4-FAA0-4FBB-8E3A-32BEC032BA0A}" srcId="{6C3C3AE0-AFB9-4C64-8BC3-A2F57724E5C5}" destId="{60118566-8EA5-4A18-8E57-EDE5024C88D9}" srcOrd="3" destOrd="0" parTransId="{17934E02-0184-442E-BF64-9A049FCAAFBF}" sibTransId="{E6E8C18B-506C-4615-846D-0EB1D10C581E}"/>
    <dgm:cxn modelId="{53D49DFC-37B1-4D73-9351-6AF001294147}" srcId="{6C3C3AE0-AFB9-4C64-8BC3-A2F57724E5C5}" destId="{06894386-C1EE-4010-989E-0F29C9C8E205}" srcOrd="1" destOrd="0" parTransId="{4B868341-E324-4EEE-9D70-5149EA79162B}" sibTransId="{899F3C50-BDC9-4499-92C2-2DC04563AEA7}"/>
    <dgm:cxn modelId="{FF9ACA78-242D-454B-8BF5-682CEAA75B61}" type="presParOf" srcId="{F143D6C9-F1BE-46E3-8475-42D7DE0A318A}" destId="{C125D280-7616-4301-9D6F-C469FD852DE7}" srcOrd="0" destOrd="0" presId="urn:microsoft.com/office/officeart/2005/8/layout/vList5"/>
    <dgm:cxn modelId="{9E095B34-1482-4FB9-BA2D-1A28FEFE4724}" type="presParOf" srcId="{C125D280-7616-4301-9D6F-C469FD852DE7}" destId="{44015F78-1EB3-422F-8491-8F11BBA6B7BB}" srcOrd="0" destOrd="0" presId="urn:microsoft.com/office/officeart/2005/8/layout/vList5"/>
    <dgm:cxn modelId="{295DD736-551B-4B26-872B-CBCFAE8F499C}" type="presParOf" srcId="{C125D280-7616-4301-9D6F-C469FD852DE7}" destId="{57A650C4-4414-4BF4-B125-AFC663AE46DE}" srcOrd="1" destOrd="0" presId="urn:microsoft.com/office/officeart/2005/8/layout/vList5"/>
    <dgm:cxn modelId="{64B5F8E8-FB42-487C-B02C-ECF182F08E38}" type="presParOf" srcId="{F143D6C9-F1BE-46E3-8475-42D7DE0A318A}" destId="{0BD8E803-5697-4C4C-9403-72C8FEEE717D}" srcOrd="1" destOrd="0" presId="urn:microsoft.com/office/officeart/2005/8/layout/vList5"/>
    <dgm:cxn modelId="{3E46B42F-DAC5-4916-86C5-C45F3E4E61AD}" type="presParOf" srcId="{F143D6C9-F1BE-46E3-8475-42D7DE0A318A}" destId="{5C7D9801-9670-40CA-AB44-DF61A075D12B}" srcOrd="2" destOrd="0" presId="urn:microsoft.com/office/officeart/2005/8/layout/vList5"/>
    <dgm:cxn modelId="{2DF51826-F214-4B3D-9E9B-B3232EE0A694}" type="presParOf" srcId="{5C7D9801-9670-40CA-AB44-DF61A075D12B}" destId="{A2AC9236-185D-4B00-B490-98C5C3E21B12}" srcOrd="0" destOrd="0" presId="urn:microsoft.com/office/officeart/2005/8/layout/vList5"/>
    <dgm:cxn modelId="{28A7BAB0-A707-466A-9E06-6B27123C6820}" type="presParOf" srcId="{5C7D9801-9670-40CA-AB44-DF61A075D12B}" destId="{4EDCDF5E-E03E-40C7-99E7-453AA127D00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87C3F6-2930-4C73-9062-A4436786C864}">
      <dsp:nvSpPr>
        <dsp:cNvPr id="0" name=""/>
        <dsp:cNvSpPr/>
      </dsp:nvSpPr>
      <dsp:spPr>
        <a:xfrm>
          <a:off x="632962" y="86717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8AF817-F8BA-4DBD-8249-E598D568FD95}">
      <dsp:nvSpPr>
        <dsp:cNvPr id="0" name=""/>
        <dsp:cNvSpPr/>
      </dsp:nvSpPr>
      <dsp:spPr>
        <a:xfrm>
          <a:off x="902384" y="394031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01953E-B701-4A12-9B49-9D5D1EFF6388}">
      <dsp:nvSpPr>
        <dsp:cNvPr id="0" name=""/>
        <dsp:cNvSpPr/>
      </dsp:nvSpPr>
      <dsp:spPr>
        <a:xfrm>
          <a:off x="248319" y="1503601"/>
          <a:ext cx="2072362" cy="2322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cs-CZ" sz="3200" kern="1200" dirty="0"/>
        </a:p>
      </dsp:txBody>
      <dsp:txXfrm>
        <a:off x="248319" y="1503601"/>
        <a:ext cx="2072362" cy="2322309"/>
      </dsp:txXfrm>
    </dsp:sp>
    <dsp:sp modelId="{7BE513D1-95D4-4343-BA59-88644A99B866}">
      <dsp:nvSpPr>
        <dsp:cNvPr id="0" name=""/>
        <dsp:cNvSpPr/>
      </dsp:nvSpPr>
      <dsp:spPr>
        <a:xfrm>
          <a:off x="5963285" y="117291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419236-61EF-4692-84BD-9D314AF4ECA1}">
      <dsp:nvSpPr>
        <dsp:cNvPr id="0" name=""/>
        <dsp:cNvSpPr/>
      </dsp:nvSpPr>
      <dsp:spPr>
        <a:xfrm>
          <a:off x="6232696" y="381680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EFDCF9-9E9A-419E-A752-0967113F12E1}">
      <dsp:nvSpPr>
        <dsp:cNvPr id="0" name=""/>
        <dsp:cNvSpPr/>
      </dsp:nvSpPr>
      <dsp:spPr>
        <a:xfrm>
          <a:off x="2683345" y="1556821"/>
          <a:ext cx="2713883" cy="1902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cs-CZ" sz="3200" kern="1200" dirty="0"/>
        </a:p>
      </dsp:txBody>
      <dsp:txXfrm>
        <a:off x="2683345" y="1556821"/>
        <a:ext cx="2713883" cy="1902081"/>
      </dsp:txXfrm>
    </dsp:sp>
    <dsp:sp modelId="{0DCFC573-9E83-4FB5-96F0-F0D34729B6AF}">
      <dsp:nvSpPr>
        <dsp:cNvPr id="0" name=""/>
        <dsp:cNvSpPr/>
      </dsp:nvSpPr>
      <dsp:spPr>
        <a:xfrm>
          <a:off x="3310267" y="112626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70723D-DC7B-4054-8D05-FAB4F738FA62}">
      <dsp:nvSpPr>
        <dsp:cNvPr id="0" name=""/>
        <dsp:cNvSpPr/>
      </dsp:nvSpPr>
      <dsp:spPr>
        <a:xfrm>
          <a:off x="3579676" y="412569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B19F57-9FC0-4EAD-B5DA-2D3619EFB7FB}">
      <dsp:nvSpPr>
        <dsp:cNvPr id="0" name=""/>
        <dsp:cNvSpPr/>
      </dsp:nvSpPr>
      <dsp:spPr>
        <a:xfrm>
          <a:off x="5850547" y="1553473"/>
          <a:ext cx="1891051" cy="2073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3200" kern="1200" dirty="0"/>
        </a:p>
      </dsp:txBody>
      <dsp:txXfrm>
        <a:off x="5850547" y="1553473"/>
        <a:ext cx="1891051" cy="2073499"/>
      </dsp:txXfrm>
    </dsp:sp>
    <dsp:sp modelId="{EA3461F9-CC63-4C1D-B64A-62040230B549}">
      <dsp:nvSpPr>
        <dsp:cNvPr id="0" name=""/>
        <dsp:cNvSpPr/>
      </dsp:nvSpPr>
      <dsp:spPr>
        <a:xfrm>
          <a:off x="8550384" y="0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99B0EB-23B5-4703-BC96-7BF33D19690D}">
      <dsp:nvSpPr>
        <dsp:cNvPr id="0" name=""/>
        <dsp:cNvSpPr/>
      </dsp:nvSpPr>
      <dsp:spPr>
        <a:xfrm>
          <a:off x="8843767" y="266812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8D209C-FADA-40C6-9601-6B7CA2C71F9C}">
      <dsp:nvSpPr>
        <dsp:cNvPr id="0" name=""/>
        <dsp:cNvSpPr/>
      </dsp:nvSpPr>
      <dsp:spPr>
        <a:xfrm>
          <a:off x="8136560" y="1790278"/>
          <a:ext cx="2072362" cy="1956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3200" kern="1200" dirty="0"/>
        </a:p>
      </dsp:txBody>
      <dsp:txXfrm>
        <a:off x="8136560" y="1790278"/>
        <a:ext cx="2072362" cy="19561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AF87AC-6E5C-4F5E-89D6-7D60882A1894}">
      <dsp:nvSpPr>
        <dsp:cNvPr id="0" name=""/>
        <dsp:cNvSpPr/>
      </dsp:nvSpPr>
      <dsp:spPr>
        <a:xfrm>
          <a:off x="916" y="94012"/>
          <a:ext cx="5277339" cy="979200"/>
        </a:xfrm>
        <a:prstGeom prst="rect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noProof="0" dirty="0"/>
            <a:t>Chocolate included</a:t>
          </a:r>
        </a:p>
      </dsp:txBody>
      <dsp:txXfrm>
        <a:off x="916" y="94012"/>
        <a:ext cx="5277339" cy="979200"/>
      </dsp:txXfrm>
    </dsp:sp>
    <dsp:sp modelId="{F7DEEAAA-A09D-497B-8B1A-773E4EAD65F8}">
      <dsp:nvSpPr>
        <dsp:cNvPr id="0" name=""/>
        <dsp:cNvSpPr/>
      </dsp:nvSpPr>
      <dsp:spPr>
        <a:xfrm>
          <a:off x="7891" y="1073212"/>
          <a:ext cx="5263389" cy="256657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1" kern="1200" noProof="0" dirty="0"/>
            <a:t>Chocolate</a:t>
          </a:r>
          <a:r>
            <a:rPr lang="en-US" sz="2800" kern="1200" noProof="0" dirty="0"/>
            <a:t> → increase</a:t>
          </a:r>
          <a:r>
            <a:rPr lang="cs-CZ" sz="2800" kern="1200" noProof="0" dirty="0"/>
            <a:t> </a:t>
          </a:r>
          <a:r>
            <a:rPr lang="en-US" sz="2800" kern="1200" noProof="0" dirty="0"/>
            <a:t>by 18 %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1" kern="1200" noProof="0" dirty="0"/>
            <a:t>Peanuty-almondy</a:t>
          </a:r>
          <a:r>
            <a:rPr lang="en-US" sz="2800" kern="1200" noProof="0" dirty="0"/>
            <a:t> → increase by 8 %</a:t>
          </a:r>
        </a:p>
      </dsp:txBody>
      <dsp:txXfrm>
        <a:off x="7891" y="1073212"/>
        <a:ext cx="5263389" cy="2566575"/>
      </dsp:txXfrm>
    </dsp:sp>
    <dsp:sp modelId="{E0F09C95-5E3A-46AB-AC81-79BE95F9D3DA}">
      <dsp:nvSpPr>
        <dsp:cNvPr id="0" name=""/>
        <dsp:cNvSpPr/>
      </dsp:nvSpPr>
      <dsp:spPr>
        <a:xfrm>
          <a:off x="5958757" y="94012"/>
          <a:ext cx="4860726" cy="9792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noProof="0" dirty="0"/>
            <a:t>Chocolate not included</a:t>
          </a:r>
        </a:p>
      </dsp:txBody>
      <dsp:txXfrm>
        <a:off x="5958757" y="94012"/>
        <a:ext cx="4860726" cy="979200"/>
      </dsp:txXfrm>
    </dsp:sp>
    <dsp:sp modelId="{287397A0-CDA3-4C6B-AA39-8333C9AE2D27}">
      <dsp:nvSpPr>
        <dsp:cNvPr id="0" name=""/>
        <dsp:cNvSpPr/>
      </dsp:nvSpPr>
      <dsp:spPr>
        <a:xfrm>
          <a:off x="5958757" y="1073212"/>
          <a:ext cx="4860726" cy="256657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1" kern="1200" noProof="0" dirty="0"/>
            <a:t>Cookie</a:t>
          </a:r>
          <a:r>
            <a:rPr lang="en-US" sz="2800" kern="1200" noProof="0" dirty="0"/>
            <a:t> → increase by 7 %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1" kern="1200" noProof="0" dirty="0"/>
            <a:t>Peanuty-almondy</a:t>
          </a:r>
          <a:r>
            <a:rPr lang="en-US" sz="2800" kern="1200" noProof="0" dirty="0"/>
            <a:t> → increase by 10 %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1" kern="1200" noProof="0" dirty="0"/>
            <a:t>Sugar</a:t>
          </a:r>
          <a:r>
            <a:rPr lang="en-US" sz="2800" kern="1200" noProof="0" dirty="0"/>
            <a:t> % → increase by 11 %</a:t>
          </a:r>
        </a:p>
      </dsp:txBody>
      <dsp:txXfrm>
        <a:off x="5958757" y="1073212"/>
        <a:ext cx="4860726" cy="25665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A650C4-4414-4BF4-B125-AFC663AE46DE}">
      <dsp:nvSpPr>
        <dsp:cNvPr id="0" name=""/>
        <dsp:cNvSpPr/>
      </dsp:nvSpPr>
      <dsp:spPr>
        <a:xfrm rot="5400000">
          <a:off x="6629343" y="-2551821"/>
          <a:ext cx="1457056" cy="692505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noProof="0" dirty="0"/>
            <a:t>Best outcome:</a:t>
          </a:r>
          <a:r>
            <a:rPr lang="en-US" sz="1900" kern="1200" noProof="0" dirty="0"/>
            <a:t> </a:t>
          </a:r>
          <a:r>
            <a:rPr lang="en-US" sz="1900" b="1" kern="1200" noProof="0" dirty="0"/>
            <a:t>chocolate</a:t>
          </a:r>
          <a:r>
            <a:rPr lang="en-US" sz="1900" kern="1200" noProof="0" dirty="0"/>
            <a:t>, not pluribus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noProof="0" dirty="0"/>
            <a:t>Worst outcome: no chocolate, lower sugar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noProof="0" dirty="0"/>
            <a:t>Best outcome: chocolate</a:t>
          </a:r>
          <a:r>
            <a:rPr lang="en-US" sz="1900" kern="1200" noProof="0" dirty="0"/>
            <a:t>, more expensive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noProof="0" dirty="0"/>
            <a:t>Worst outcome: no chocolate, with caramel</a:t>
          </a:r>
        </a:p>
      </dsp:txBody>
      <dsp:txXfrm rot="-5400000">
        <a:off x="3895343" y="253307"/>
        <a:ext cx="6853928" cy="1314800"/>
      </dsp:txXfrm>
    </dsp:sp>
    <dsp:sp modelId="{44015F78-1EB3-422F-8491-8F11BBA6B7BB}">
      <dsp:nvSpPr>
        <dsp:cNvPr id="0" name=""/>
        <dsp:cNvSpPr/>
      </dsp:nvSpPr>
      <dsp:spPr>
        <a:xfrm>
          <a:off x="0" y="45"/>
          <a:ext cx="3895344" cy="1821320"/>
        </a:xfrm>
        <a:prstGeom prst="roundRect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noProof="0" dirty="0"/>
            <a:t>Chocolate included</a:t>
          </a:r>
        </a:p>
      </dsp:txBody>
      <dsp:txXfrm>
        <a:off x="88910" y="88955"/>
        <a:ext cx="3717524" cy="1643500"/>
      </dsp:txXfrm>
    </dsp:sp>
    <dsp:sp modelId="{4EDCDF5E-E03E-40C7-99E7-453AA127D008}">
      <dsp:nvSpPr>
        <dsp:cNvPr id="0" name=""/>
        <dsp:cNvSpPr/>
      </dsp:nvSpPr>
      <dsp:spPr>
        <a:xfrm rot="5400000">
          <a:off x="6629343" y="-639435"/>
          <a:ext cx="1457056" cy="6925056"/>
        </a:xfrm>
        <a:prstGeom prst="round2Same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noProof="0" dirty="0"/>
            <a:t>Best outcome for: peanuty-almondy</a:t>
          </a:r>
          <a:r>
            <a:rPr lang="en-US" sz="1900" kern="1200" noProof="0" dirty="0"/>
            <a:t>, lower price %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noProof="0" dirty="0"/>
            <a:t>Second best:</a:t>
          </a:r>
          <a:r>
            <a:rPr lang="en-US" sz="1900" kern="1200" noProof="0" dirty="0"/>
            <a:t> not peanuty-almondy, </a:t>
          </a:r>
          <a:r>
            <a:rPr lang="en-US" sz="1900" b="1" kern="1200" noProof="0" dirty="0"/>
            <a:t>cookie</a:t>
          </a:r>
          <a:r>
            <a:rPr lang="en-US" sz="1900" kern="1200" noProof="0" dirty="0"/>
            <a:t>, lower sugar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noProof="0" dirty="0"/>
            <a:t>Worst outcome: not a cookie, no</a:t>
          </a:r>
          <a:r>
            <a:rPr lang="cs-CZ" sz="1900" b="1" kern="1200" noProof="0" dirty="0"/>
            <a:t>t</a:t>
          </a:r>
          <a:r>
            <a:rPr lang="en-US" sz="1900" b="1" kern="1200" noProof="0" dirty="0"/>
            <a:t> peanuty-almondy</a:t>
          </a:r>
        </a:p>
      </dsp:txBody>
      <dsp:txXfrm rot="-5400000">
        <a:off x="3895343" y="2165693"/>
        <a:ext cx="6853928" cy="1314800"/>
      </dsp:txXfrm>
    </dsp:sp>
    <dsp:sp modelId="{A2AC9236-185D-4B00-B490-98C5C3E21B12}">
      <dsp:nvSpPr>
        <dsp:cNvPr id="0" name=""/>
        <dsp:cNvSpPr/>
      </dsp:nvSpPr>
      <dsp:spPr>
        <a:xfrm>
          <a:off x="0" y="1912432"/>
          <a:ext cx="3895344" cy="182132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noProof="0" dirty="0"/>
            <a:t>Chocolate not included</a:t>
          </a:r>
        </a:p>
      </dsp:txBody>
      <dsp:txXfrm>
        <a:off x="88910" y="2001342"/>
        <a:ext cx="3717524" cy="1643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8DC651-0273-C89F-0C1D-778916775B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A513E97-400D-6D83-E8B5-34B551F6E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5AD35BA-E3A3-5F39-5C65-5CC5D1DB1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B339E-B18F-4EFE-82F1-CF3F2B472323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D6DF7CE-0C78-6DFC-1666-8F7654518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B4987C2-2E51-34C2-84C1-626C2C099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C666-F924-431A-945D-31BDF95D8D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340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2F7DF2-821B-34BC-0E6D-3ECC5934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B5C199E-B731-8B2F-40DD-99C47C552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93785CB-0696-5AEA-3E56-302D1841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B339E-B18F-4EFE-82F1-CF3F2B472323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B6023AB-B66E-D281-D3E2-E23B9BE45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0558D29-2D99-8517-CBA5-B13D749B4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C666-F924-431A-945D-31BDF95D8D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280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8FBD304F-219C-FBFB-89ED-5EE1B44872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27D85AA2-E657-F9FD-23ED-D6D4452FA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7D0EC7F-0E2A-408C-83AE-CAF775313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B339E-B18F-4EFE-82F1-CF3F2B472323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89950BD-DBB0-0C88-62EE-C7309624E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CFA7898-2533-929F-EEFD-4025B5982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C666-F924-431A-945D-31BDF95D8D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74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5248C87-5D1A-F49F-0A11-88F6F8BD7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55507F6-A224-D522-F5CC-A51250E33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268BCF3-575E-B7B2-E4A9-3FA0C08E7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B339E-B18F-4EFE-82F1-CF3F2B472323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C5F22C1-9759-9F8A-12B9-C7D96740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896E5B3-9D70-BAC6-5C7F-296167E83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C666-F924-431A-945D-31BDF95D8D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643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D87426-56DB-4B15-F4D6-B6E31B6BC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6AF1C1D-96BA-4E7C-88E0-0B74D13AA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6B96EBF-EBC5-63CC-6A8D-6DF05CADF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B339E-B18F-4EFE-82F1-CF3F2B472323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F6B86ED-B7DE-F748-A206-1D0D2B8F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86A2026-B3F4-B11C-E954-7A9C35C0A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C666-F924-431A-945D-31BDF95D8D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924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A4E5AD-0622-5DC2-6C02-9364F2348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27A9180-89B7-B044-4DC4-29DE85D244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6B1182B-D7B5-176F-3A2D-829651AEA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97B9D8FA-6F28-99CB-0A9C-62BE10481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B339E-B18F-4EFE-82F1-CF3F2B472323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392498C-4879-2E46-C45A-45CF794D6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38A40E1-2DA5-ADE3-41A0-DF6DA4DA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C666-F924-431A-945D-31BDF95D8D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28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93C2DD-E0D7-1747-82D4-55FD5AC14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A33B718-738D-53AE-1BF9-E5C028466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66C1861-7952-6722-468C-B8012365E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EA8D0D6F-A4B8-7179-EEE9-DEDF080DE9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51B9871A-18A9-CD60-B0CC-5A261BB555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662B7C36-2E72-875C-0CF4-BF8D3F1B9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B339E-B18F-4EFE-82F1-CF3F2B472323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406E60BE-5FEA-F88B-647F-815EBEE32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9C122794-C20A-E23C-7BEC-3D14399DC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C666-F924-431A-945D-31BDF95D8D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23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F7787B-95EB-6B40-4998-5935B1930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003156B-A8FA-A3C9-D489-F3FF590A0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B339E-B18F-4EFE-82F1-CF3F2B472323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281EE9AE-BFA7-EE87-5B8D-5B8B32DC0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CC6A622-B524-D0D7-7289-679B6FD75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C666-F924-431A-945D-31BDF95D8D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005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09A62AC9-9024-DCF3-FB4C-170F89DA1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B339E-B18F-4EFE-82F1-CF3F2B472323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534B0E20-CC15-88A2-655E-B9D83989C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CFEDBDD-9EE9-4EC6-F372-322C538FC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C666-F924-431A-945D-31BDF95D8D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879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52D795-5FDA-2998-F43A-D3786C038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307990B-164C-B03D-D5FB-00E1007DD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8E91D19-C659-768C-F4E5-8DE917A3E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57E643C-11D6-765B-DFED-6A5470FAF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B339E-B18F-4EFE-82F1-CF3F2B472323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7F15DD2B-D3F2-9522-ADE9-B0CD96268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646C38E-1635-443B-365A-600162F8D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C666-F924-431A-945D-31BDF95D8D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707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CE6015-28B5-2CF2-125C-F730BB3E1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4A8B0AD2-723C-A796-5800-686F386C8C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6CDB778-919B-0B90-8123-63AEA1F79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807FC3A-1740-CCAB-5F4A-DF279DEB1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B339E-B18F-4EFE-82F1-CF3F2B472323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7FD5C349-33B8-FBF0-DE68-D36C9602D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9CC8DC8F-9942-8EF5-5439-229323917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C666-F924-431A-945D-31BDF95D8D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7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57B4C56-735D-B27E-B08E-6ED70C0ED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D798DF5-2395-A24E-D6DC-A8B1A508D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77C06A3-3B8C-BEC7-16D6-0A3AB33B03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3B339E-B18F-4EFE-82F1-CF3F2B472323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09239F6-83EA-4FA1-56CB-B04A137F8A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F0B6A5F-D00C-11CE-3D80-AC7A8A5A8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07C666-F924-431A-945D-31BDF95D8D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879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7" Type="http://schemas.openxmlformats.org/officeDocument/2006/relationships/slide" Target="slide5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1AC6A30-4F22-4C0F-B278-19C5B8A80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4335AD-65B1-44E4-90AF-264024FE4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1999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0E60788-3752-24EE-2915-3FBDFDBE7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4484" y="134172"/>
            <a:ext cx="4267200" cy="135147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Why?</a:t>
            </a:r>
          </a:p>
        </p:txBody>
      </p:sp>
      <p:pic>
        <p:nvPicPr>
          <p:cNvPr id="9" name="Obrázek 8" descr="Obsah obrázku Svačinka, pečené v troubě, dezert, pečení&#10;&#10;Popis byl vytvořen automaticky">
            <a:extLst>
              <a:ext uri="{FF2B5EF4-FFF2-40B4-BE49-F238E27FC236}">
                <a16:creationId xmlns:a16="http://schemas.microsoft.com/office/drawing/2014/main" id="{4E8F17E5-3D56-7D2C-92C3-6A1193083F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0" r="25433" b="2"/>
          <a:stretch/>
        </p:blipFill>
        <p:spPr>
          <a:xfrm>
            <a:off x="3" y="1"/>
            <a:ext cx="3695699" cy="6858001"/>
          </a:xfrm>
          <a:custGeom>
            <a:avLst/>
            <a:gdLst/>
            <a:ahLst/>
            <a:cxnLst/>
            <a:rect l="l" t="t" r="r" b="b"/>
            <a:pathLst>
              <a:path w="3695699" h="6858001">
                <a:moveTo>
                  <a:pt x="0" y="0"/>
                </a:moveTo>
                <a:lnTo>
                  <a:pt x="3435129" y="0"/>
                </a:lnTo>
                <a:lnTo>
                  <a:pt x="3430599" y="17349"/>
                </a:lnTo>
                <a:cubicBezTo>
                  <a:pt x="3437542" y="19835"/>
                  <a:pt x="3423757" y="30822"/>
                  <a:pt x="3427683" y="38871"/>
                </a:cubicBezTo>
                <a:cubicBezTo>
                  <a:pt x="3431230" y="44698"/>
                  <a:pt x="3427877" y="49388"/>
                  <a:pt x="3427096" y="55116"/>
                </a:cubicBezTo>
                <a:cubicBezTo>
                  <a:pt x="3429620" y="62945"/>
                  <a:pt x="3421946" y="87211"/>
                  <a:pt x="3417356" y="93331"/>
                </a:cubicBezTo>
                <a:cubicBezTo>
                  <a:pt x="3401974" y="107607"/>
                  <a:pt x="3409629" y="143436"/>
                  <a:pt x="3397765" y="155370"/>
                </a:cubicBezTo>
                <a:cubicBezTo>
                  <a:pt x="3395800" y="159886"/>
                  <a:pt x="3394789" y="164378"/>
                  <a:pt x="3394373" y="168831"/>
                </a:cubicBezTo>
                <a:lnTo>
                  <a:pt x="3394553" y="181402"/>
                </a:lnTo>
                <a:lnTo>
                  <a:pt x="3397293" y="185192"/>
                </a:lnTo>
                <a:lnTo>
                  <a:pt x="3395923" y="192756"/>
                </a:lnTo>
                <a:cubicBezTo>
                  <a:pt x="3396018" y="193497"/>
                  <a:pt x="3396112" y="194237"/>
                  <a:pt x="3396207" y="194978"/>
                </a:cubicBezTo>
                <a:cubicBezTo>
                  <a:pt x="3396531" y="199154"/>
                  <a:pt x="3396856" y="203330"/>
                  <a:pt x="3397180" y="207506"/>
                </a:cubicBezTo>
                <a:cubicBezTo>
                  <a:pt x="3382438" y="200939"/>
                  <a:pt x="3394549" y="241317"/>
                  <a:pt x="3383191" y="229051"/>
                </a:cubicBezTo>
                <a:cubicBezTo>
                  <a:pt x="3382519" y="234401"/>
                  <a:pt x="3381383" y="237332"/>
                  <a:pt x="3380194" y="239137"/>
                </a:cubicBezTo>
                <a:lnTo>
                  <a:pt x="3349267" y="310262"/>
                </a:lnTo>
                <a:lnTo>
                  <a:pt x="3344455" y="381704"/>
                </a:lnTo>
                <a:cubicBezTo>
                  <a:pt x="3343420" y="464598"/>
                  <a:pt x="3338482" y="511985"/>
                  <a:pt x="3327551" y="571873"/>
                </a:cubicBezTo>
                <a:cubicBezTo>
                  <a:pt x="3316620" y="631761"/>
                  <a:pt x="3309762" y="702429"/>
                  <a:pt x="3278869" y="741030"/>
                </a:cubicBezTo>
                <a:lnTo>
                  <a:pt x="3239259" y="957888"/>
                </a:lnTo>
                <a:cubicBezTo>
                  <a:pt x="3267597" y="1021376"/>
                  <a:pt x="3235647" y="1004478"/>
                  <a:pt x="3243890" y="1047869"/>
                </a:cubicBezTo>
                <a:cubicBezTo>
                  <a:pt x="3245988" y="1077107"/>
                  <a:pt x="3228006" y="1101189"/>
                  <a:pt x="3221700" y="1118244"/>
                </a:cubicBezTo>
                <a:cubicBezTo>
                  <a:pt x="3220198" y="1120922"/>
                  <a:pt x="3213346" y="1188569"/>
                  <a:pt x="3211078" y="1190394"/>
                </a:cubicBezTo>
                <a:cubicBezTo>
                  <a:pt x="3204899" y="1218939"/>
                  <a:pt x="3210276" y="1253036"/>
                  <a:pt x="3199704" y="1304585"/>
                </a:cubicBezTo>
                <a:cubicBezTo>
                  <a:pt x="3199438" y="1346246"/>
                  <a:pt x="3168623" y="1413431"/>
                  <a:pt x="3167741" y="1449444"/>
                </a:cubicBezTo>
                <a:cubicBezTo>
                  <a:pt x="3180911" y="1471132"/>
                  <a:pt x="3193362" y="1499173"/>
                  <a:pt x="3194410" y="1520667"/>
                </a:cubicBezTo>
                <a:cubicBezTo>
                  <a:pt x="3181228" y="1513763"/>
                  <a:pt x="3199978" y="1547097"/>
                  <a:pt x="3184473" y="1547038"/>
                </a:cubicBezTo>
                <a:cubicBezTo>
                  <a:pt x="3185153" y="1550949"/>
                  <a:pt x="3186303" y="1554741"/>
                  <a:pt x="3187573" y="1558550"/>
                </a:cubicBezTo>
                <a:lnTo>
                  <a:pt x="3188231" y="1560544"/>
                </a:lnTo>
                <a:lnTo>
                  <a:pt x="3188195" y="1568317"/>
                </a:lnTo>
                <a:lnTo>
                  <a:pt x="3191518" y="1570772"/>
                </a:lnTo>
                <a:lnTo>
                  <a:pt x="3193853" y="1582659"/>
                </a:lnTo>
                <a:cubicBezTo>
                  <a:pt x="3194213" y="1587070"/>
                  <a:pt x="3193997" y="1591769"/>
                  <a:pt x="3192857" y="1596890"/>
                </a:cubicBezTo>
                <a:cubicBezTo>
                  <a:pt x="3185716" y="1609144"/>
                  <a:pt x="3191593" y="1629575"/>
                  <a:pt x="3189686" y="1647479"/>
                </a:cubicBezTo>
                <a:lnTo>
                  <a:pt x="3187125" y="1655568"/>
                </a:lnTo>
                <a:cubicBezTo>
                  <a:pt x="3187259" y="1659315"/>
                  <a:pt x="3192418" y="1733399"/>
                  <a:pt x="3192552" y="1737146"/>
                </a:cubicBezTo>
                <a:cubicBezTo>
                  <a:pt x="3236684" y="1834597"/>
                  <a:pt x="3210475" y="1851660"/>
                  <a:pt x="3219437" y="1908917"/>
                </a:cubicBezTo>
                <a:lnTo>
                  <a:pt x="3220572" y="1915235"/>
                </a:lnTo>
                <a:cubicBezTo>
                  <a:pt x="3225642" y="1919319"/>
                  <a:pt x="3228448" y="1945519"/>
                  <a:pt x="3226946" y="1954447"/>
                </a:cubicBezTo>
                <a:cubicBezTo>
                  <a:pt x="3219553" y="1979351"/>
                  <a:pt x="3239504" y="2001442"/>
                  <a:pt x="3234148" y="2021397"/>
                </a:cubicBezTo>
                <a:cubicBezTo>
                  <a:pt x="3234224" y="2026740"/>
                  <a:pt x="3235084" y="2031233"/>
                  <a:pt x="3236424" y="2035173"/>
                </a:cubicBezTo>
                <a:lnTo>
                  <a:pt x="3241339" y="2045116"/>
                </a:lnTo>
                <a:lnTo>
                  <a:pt x="3233470" y="2098623"/>
                </a:lnTo>
                <a:cubicBezTo>
                  <a:pt x="3230495" y="2129687"/>
                  <a:pt x="3232618" y="2188321"/>
                  <a:pt x="3230016" y="2240964"/>
                </a:cubicBezTo>
                <a:cubicBezTo>
                  <a:pt x="3226602" y="2283982"/>
                  <a:pt x="3232644" y="2342030"/>
                  <a:pt x="3237809" y="2379644"/>
                </a:cubicBezTo>
                <a:cubicBezTo>
                  <a:pt x="3244462" y="2409884"/>
                  <a:pt x="3221747" y="2435219"/>
                  <a:pt x="3237054" y="2459103"/>
                </a:cubicBezTo>
                <a:cubicBezTo>
                  <a:pt x="3245536" y="2488997"/>
                  <a:pt x="3251426" y="2510390"/>
                  <a:pt x="3255285" y="2538679"/>
                </a:cubicBezTo>
                <a:cubicBezTo>
                  <a:pt x="3258296" y="2574322"/>
                  <a:pt x="3245460" y="2589819"/>
                  <a:pt x="3245073" y="2622720"/>
                </a:cubicBezTo>
                <a:lnTo>
                  <a:pt x="3252960" y="2736087"/>
                </a:lnTo>
                <a:cubicBezTo>
                  <a:pt x="3245577" y="2772183"/>
                  <a:pt x="3230063" y="2856752"/>
                  <a:pt x="3218681" y="2902964"/>
                </a:cubicBezTo>
                <a:cubicBezTo>
                  <a:pt x="3212624" y="2927969"/>
                  <a:pt x="3209733" y="2973979"/>
                  <a:pt x="3203641" y="3008786"/>
                </a:cubicBezTo>
                <a:cubicBezTo>
                  <a:pt x="3197547" y="3043595"/>
                  <a:pt x="3186644" y="3093251"/>
                  <a:pt x="3182123" y="3111815"/>
                </a:cubicBezTo>
                <a:lnTo>
                  <a:pt x="3176517" y="3120169"/>
                </a:lnTo>
                <a:lnTo>
                  <a:pt x="3177035" y="3121646"/>
                </a:lnTo>
                <a:cubicBezTo>
                  <a:pt x="3177423" y="3127588"/>
                  <a:pt x="3176129" y="3130763"/>
                  <a:pt x="3174093" y="3132705"/>
                </a:cubicBezTo>
                <a:lnTo>
                  <a:pt x="3171045" y="3134220"/>
                </a:lnTo>
                <a:lnTo>
                  <a:pt x="3168274" y="3141524"/>
                </a:lnTo>
                <a:lnTo>
                  <a:pt x="3160781" y="3155149"/>
                </a:lnTo>
                <a:cubicBezTo>
                  <a:pt x="3160949" y="3156237"/>
                  <a:pt x="3161116" y="3157326"/>
                  <a:pt x="3161284" y="3158414"/>
                </a:cubicBezTo>
                <a:lnTo>
                  <a:pt x="3152950" y="3180080"/>
                </a:lnTo>
                <a:lnTo>
                  <a:pt x="3153739" y="3180719"/>
                </a:lnTo>
                <a:cubicBezTo>
                  <a:pt x="3155321" y="3182647"/>
                  <a:pt x="3156128" y="3184999"/>
                  <a:pt x="3155342" y="3188313"/>
                </a:cubicBezTo>
                <a:cubicBezTo>
                  <a:pt x="3169797" y="3188216"/>
                  <a:pt x="3159934" y="3192271"/>
                  <a:pt x="3156340" y="3202049"/>
                </a:cubicBezTo>
                <a:cubicBezTo>
                  <a:pt x="3177988" y="3204083"/>
                  <a:pt x="3159779" y="3228842"/>
                  <a:pt x="3169832" y="3237938"/>
                </a:cubicBezTo>
                <a:cubicBezTo>
                  <a:pt x="3166705" y="3245075"/>
                  <a:pt x="3163793" y="3252659"/>
                  <a:pt x="3161244" y="3260564"/>
                </a:cubicBezTo>
                <a:lnTo>
                  <a:pt x="3160005" y="3265314"/>
                </a:lnTo>
                <a:cubicBezTo>
                  <a:pt x="3160063" y="3265371"/>
                  <a:pt x="3160124" y="3265428"/>
                  <a:pt x="3160184" y="3265486"/>
                </a:cubicBezTo>
                <a:cubicBezTo>
                  <a:pt x="3160345" y="3266694"/>
                  <a:pt x="3160101" y="3268319"/>
                  <a:pt x="3159279" y="3270659"/>
                </a:cubicBezTo>
                <a:lnTo>
                  <a:pt x="3157747" y="3273971"/>
                </a:lnTo>
                <a:lnTo>
                  <a:pt x="3155343" y="3283185"/>
                </a:lnTo>
                <a:cubicBezTo>
                  <a:pt x="3155517" y="3284422"/>
                  <a:pt x="3155689" y="3285657"/>
                  <a:pt x="3155860" y="3286893"/>
                </a:cubicBezTo>
                <a:lnTo>
                  <a:pt x="3158001" y="3289146"/>
                </a:lnTo>
                <a:lnTo>
                  <a:pt x="3157508" y="3289877"/>
                </a:lnTo>
                <a:cubicBezTo>
                  <a:pt x="3151604" y="3294411"/>
                  <a:pt x="3144966" y="3293561"/>
                  <a:pt x="3159853" y="3309833"/>
                </a:cubicBezTo>
                <a:cubicBezTo>
                  <a:pt x="3149181" y="3321561"/>
                  <a:pt x="3158789" y="3329345"/>
                  <a:pt x="3157392" y="3351579"/>
                </a:cubicBezTo>
                <a:cubicBezTo>
                  <a:pt x="3148710" y="3357083"/>
                  <a:pt x="3149361" y="3365079"/>
                  <a:pt x="3152871" y="3374240"/>
                </a:cubicBezTo>
                <a:cubicBezTo>
                  <a:pt x="3148885" y="3383513"/>
                  <a:pt x="3145239" y="3392740"/>
                  <a:pt x="3142119" y="3402557"/>
                </a:cubicBezTo>
                <a:lnTo>
                  <a:pt x="3138061" y="3419585"/>
                </a:lnTo>
                <a:lnTo>
                  <a:pt x="3139796" y="3424940"/>
                </a:lnTo>
                <a:cubicBezTo>
                  <a:pt x="3142520" y="3434326"/>
                  <a:pt x="3143300" y="3443700"/>
                  <a:pt x="3137669" y="3463264"/>
                </a:cubicBezTo>
                <a:cubicBezTo>
                  <a:pt x="3147380" y="3480689"/>
                  <a:pt x="3167781" y="3490510"/>
                  <a:pt x="3168140" y="3518969"/>
                </a:cubicBezTo>
                <a:cubicBezTo>
                  <a:pt x="3159473" y="3545761"/>
                  <a:pt x="3191152" y="3574399"/>
                  <a:pt x="3179206" y="3607864"/>
                </a:cubicBezTo>
                <a:cubicBezTo>
                  <a:pt x="3176757" y="3619813"/>
                  <a:pt x="3181069" y="3654600"/>
                  <a:pt x="3189125" y="3659839"/>
                </a:cubicBezTo>
                <a:cubicBezTo>
                  <a:pt x="3191518" y="3666815"/>
                  <a:pt x="3189857" y="3675779"/>
                  <a:pt x="3198077" y="3677681"/>
                </a:cubicBezTo>
                <a:cubicBezTo>
                  <a:pt x="3208136" y="3681475"/>
                  <a:pt x="3196345" y="3709561"/>
                  <a:pt x="3207094" y="3703876"/>
                </a:cubicBezTo>
                <a:cubicBezTo>
                  <a:pt x="3199084" y="3723751"/>
                  <a:pt x="3220453" y="3734396"/>
                  <a:pt x="3227016" y="3748633"/>
                </a:cubicBezTo>
                <a:cubicBezTo>
                  <a:pt x="3218663" y="3764666"/>
                  <a:pt x="3240667" y="3778725"/>
                  <a:pt x="3246806" y="3811324"/>
                </a:cubicBezTo>
                <a:cubicBezTo>
                  <a:pt x="3237058" y="3829063"/>
                  <a:pt x="3251097" y="3833247"/>
                  <a:pt x="3239091" y="3865102"/>
                </a:cubicBezTo>
                <a:cubicBezTo>
                  <a:pt x="3240755" y="3865725"/>
                  <a:pt x="3242340" y="3866659"/>
                  <a:pt x="3243800" y="3867874"/>
                </a:cubicBezTo>
                <a:cubicBezTo>
                  <a:pt x="3252276" y="3874935"/>
                  <a:pt x="3254724" y="3889782"/>
                  <a:pt x="3249268" y="3901031"/>
                </a:cubicBezTo>
                <a:cubicBezTo>
                  <a:pt x="3234180" y="3950514"/>
                  <a:pt x="3270886" y="3938724"/>
                  <a:pt x="3271850" y="3976535"/>
                </a:cubicBezTo>
                <a:cubicBezTo>
                  <a:pt x="3275333" y="4018513"/>
                  <a:pt x="3265836" y="4033210"/>
                  <a:pt x="3253128" y="4091308"/>
                </a:cubicBezTo>
                <a:cubicBezTo>
                  <a:pt x="3262530" y="4093945"/>
                  <a:pt x="3263925" y="4100312"/>
                  <a:pt x="3261491" y="4112665"/>
                </a:cubicBezTo>
                <a:cubicBezTo>
                  <a:pt x="3263824" y="4132845"/>
                  <a:pt x="3285122" y="4124005"/>
                  <a:pt x="3275235" y="4148543"/>
                </a:cubicBezTo>
                <a:cubicBezTo>
                  <a:pt x="3282222" y="4163609"/>
                  <a:pt x="3300717" y="4191930"/>
                  <a:pt x="3303406" y="4203059"/>
                </a:cubicBezTo>
                <a:cubicBezTo>
                  <a:pt x="3307769" y="4216879"/>
                  <a:pt x="3289765" y="4198911"/>
                  <a:pt x="3291377" y="4215304"/>
                </a:cubicBezTo>
                <a:cubicBezTo>
                  <a:pt x="3295421" y="4234470"/>
                  <a:pt x="3290844" y="4240556"/>
                  <a:pt x="3303627" y="4247412"/>
                </a:cubicBezTo>
                <a:cubicBezTo>
                  <a:pt x="3300302" y="4270043"/>
                  <a:pt x="3313094" y="4269840"/>
                  <a:pt x="3323715" y="4295574"/>
                </a:cubicBezTo>
                <a:cubicBezTo>
                  <a:pt x="3318854" y="4309546"/>
                  <a:pt x="3323708" y="4317748"/>
                  <a:pt x="3331757" y="4324626"/>
                </a:cubicBezTo>
                <a:cubicBezTo>
                  <a:pt x="3334500" y="4352298"/>
                  <a:pt x="3348521" y="4373553"/>
                  <a:pt x="3357571" y="4402594"/>
                </a:cubicBezTo>
                <a:cubicBezTo>
                  <a:pt x="3395421" y="4440113"/>
                  <a:pt x="3406716" y="4492429"/>
                  <a:pt x="3416883" y="4511276"/>
                </a:cubicBezTo>
                <a:lnTo>
                  <a:pt x="3418568" y="4515669"/>
                </a:lnTo>
                <a:cubicBezTo>
                  <a:pt x="3418685" y="4519956"/>
                  <a:pt x="3418801" y="4524244"/>
                  <a:pt x="3418918" y="4528531"/>
                </a:cubicBezTo>
                <a:cubicBezTo>
                  <a:pt x="3418727" y="4530191"/>
                  <a:pt x="3418537" y="4531850"/>
                  <a:pt x="3418346" y="4533510"/>
                </a:cubicBezTo>
                <a:cubicBezTo>
                  <a:pt x="3418215" y="4536889"/>
                  <a:pt x="3418462" y="4539065"/>
                  <a:pt x="3419005" y="4540494"/>
                </a:cubicBezTo>
                <a:lnTo>
                  <a:pt x="3424268" y="4595886"/>
                </a:lnTo>
                <a:cubicBezTo>
                  <a:pt x="3429156" y="4624362"/>
                  <a:pt x="3443934" y="4682306"/>
                  <a:pt x="3448330" y="4711348"/>
                </a:cubicBezTo>
                <a:lnTo>
                  <a:pt x="3445621" y="4714874"/>
                </a:lnTo>
                <a:cubicBezTo>
                  <a:pt x="3444103" y="4718397"/>
                  <a:pt x="3443735" y="4723077"/>
                  <a:pt x="3445980" y="4730345"/>
                </a:cubicBezTo>
                <a:lnTo>
                  <a:pt x="3446976" y="4731926"/>
                </a:lnTo>
                <a:lnTo>
                  <a:pt x="3443720" y="4745408"/>
                </a:lnTo>
                <a:cubicBezTo>
                  <a:pt x="3444756" y="4771155"/>
                  <a:pt x="3455466" y="4843107"/>
                  <a:pt x="3453194" y="4886406"/>
                </a:cubicBezTo>
                <a:cubicBezTo>
                  <a:pt x="3454856" y="4906631"/>
                  <a:pt x="3481235" y="5008239"/>
                  <a:pt x="3455210" y="5025296"/>
                </a:cubicBezTo>
                <a:cubicBezTo>
                  <a:pt x="3442202" y="5116320"/>
                  <a:pt x="3464654" y="5119078"/>
                  <a:pt x="3462841" y="5211091"/>
                </a:cubicBezTo>
                <a:cubicBezTo>
                  <a:pt x="3469390" y="5269669"/>
                  <a:pt x="3462794" y="5327391"/>
                  <a:pt x="3469385" y="5356669"/>
                </a:cubicBezTo>
                <a:cubicBezTo>
                  <a:pt x="3471479" y="5361935"/>
                  <a:pt x="3474277" y="5366825"/>
                  <a:pt x="3477268" y="5371683"/>
                </a:cubicBezTo>
                <a:lnTo>
                  <a:pt x="3478824" y="5374232"/>
                </a:lnTo>
                <a:lnTo>
                  <a:pt x="3486664" y="5427532"/>
                </a:lnTo>
                <a:lnTo>
                  <a:pt x="3499845" y="5523238"/>
                </a:lnTo>
                <a:cubicBezTo>
                  <a:pt x="3496480" y="5535759"/>
                  <a:pt x="3498126" y="5574631"/>
                  <a:pt x="3505782" y="5582050"/>
                </a:cubicBezTo>
                <a:cubicBezTo>
                  <a:pt x="3507640" y="5590169"/>
                  <a:pt x="3505294" y="5599602"/>
                  <a:pt x="3513368" y="5603412"/>
                </a:cubicBezTo>
                <a:cubicBezTo>
                  <a:pt x="3518549" y="5620896"/>
                  <a:pt x="3530454" y="5660930"/>
                  <a:pt x="3536869" y="5686953"/>
                </a:cubicBezTo>
                <a:cubicBezTo>
                  <a:pt x="3527290" y="5702684"/>
                  <a:pt x="3548216" y="5722678"/>
                  <a:pt x="3551859" y="5759548"/>
                </a:cubicBezTo>
                <a:cubicBezTo>
                  <a:pt x="3540751" y="5776843"/>
                  <a:pt x="3554471" y="5784377"/>
                  <a:pt x="3540024" y="5816599"/>
                </a:cubicBezTo>
                <a:cubicBezTo>
                  <a:pt x="3541640" y="5817630"/>
                  <a:pt x="3543154" y="5818984"/>
                  <a:pt x="3544521" y="5820619"/>
                </a:cubicBezTo>
                <a:cubicBezTo>
                  <a:pt x="3552455" y="5830118"/>
                  <a:pt x="3553767" y="5846834"/>
                  <a:pt x="3547449" y="5857956"/>
                </a:cubicBezTo>
                <a:cubicBezTo>
                  <a:pt x="3528571" y="5908761"/>
                  <a:pt x="3532186" y="5952107"/>
                  <a:pt x="3530253" y="5993572"/>
                </a:cubicBezTo>
                <a:cubicBezTo>
                  <a:pt x="3530522" y="6040113"/>
                  <a:pt x="3553891" y="6005695"/>
                  <a:pt x="3536734" y="6066404"/>
                </a:cubicBezTo>
                <a:cubicBezTo>
                  <a:pt x="3545935" y="6071268"/>
                  <a:pt x="3546842" y="6078512"/>
                  <a:pt x="3543461" y="6091477"/>
                </a:cubicBezTo>
                <a:cubicBezTo>
                  <a:pt x="3549602" y="6107585"/>
                  <a:pt x="3568275" y="6137061"/>
                  <a:pt x="3573577" y="6163051"/>
                </a:cubicBezTo>
                <a:cubicBezTo>
                  <a:pt x="3577046" y="6182032"/>
                  <a:pt x="3572259" y="6223892"/>
                  <a:pt x="3575275" y="6247420"/>
                </a:cubicBezTo>
                <a:cubicBezTo>
                  <a:pt x="3570217" y="6271412"/>
                  <a:pt x="3583023" y="6273898"/>
                  <a:pt x="3591673" y="6304222"/>
                </a:cubicBezTo>
                <a:cubicBezTo>
                  <a:pt x="3585743" y="6318440"/>
                  <a:pt x="3589967" y="6328418"/>
                  <a:pt x="3597489" y="6337624"/>
                </a:cubicBezTo>
                <a:cubicBezTo>
                  <a:pt x="3598113" y="6368401"/>
                  <a:pt x="3610504" y="6394558"/>
                  <a:pt x="3617330" y="6428161"/>
                </a:cubicBezTo>
                <a:cubicBezTo>
                  <a:pt x="3612404" y="6466489"/>
                  <a:pt x="3633001" y="6482393"/>
                  <a:pt x="3640218" y="6518318"/>
                </a:cubicBezTo>
                <a:cubicBezTo>
                  <a:pt x="3625420" y="6557419"/>
                  <a:pt x="3668862" y="6537820"/>
                  <a:pt x="3670788" y="6568733"/>
                </a:cubicBezTo>
                <a:cubicBezTo>
                  <a:pt x="3659124" y="6621466"/>
                  <a:pt x="3685482" y="6565072"/>
                  <a:pt x="3687763" y="6643164"/>
                </a:cubicBezTo>
                <a:cubicBezTo>
                  <a:pt x="3685396" y="6647995"/>
                  <a:pt x="3689317" y="6656838"/>
                  <a:pt x="3693097" y="6655183"/>
                </a:cubicBezTo>
                <a:cubicBezTo>
                  <a:pt x="3693444" y="6672318"/>
                  <a:pt x="3690193" y="6715787"/>
                  <a:pt x="3689847" y="6745974"/>
                </a:cubicBezTo>
                <a:cubicBezTo>
                  <a:pt x="3689583" y="6773144"/>
                  <a:pt x="3690048" y="6817635"/>
                  <a:pt x="3691023" y="6836306"/>
                </a:cubicBezTo>
                <a:lnTo>
                  <a:pt x="3695699" y="6858001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6" name="Obrázek 5" descr="Obsah obrázku sladkosti, umělá hmota, cukrovinky, hračka&#10;&#10;Popis byl vytvořen automaticky">
            <a:extLst>
              <a:ext uri="{FF2B5EF4-FFF2-40B4-BE49-F238E27FC236}">
                <a16:creationId xmlns:a16="http://schemas.microsoft.com/office/drawing/2014/main" id="{33827ED5-E08E-4D96-0E56-3DE3CBC32D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25" r="22614"/>
          <a:stretch/>
        </p:blipFill>
        <p:spPr>
          <a:xfrm>
            <a:off x="8580467" y="10"/>
            <a:ext cx="3611533" cy="6857990"/>
          </a:xfrm>
          <a:custGeom>
            <a:avLst/>
            <a:gdLst/>
            <a:ahLst/>
            <a:cxnLst/>
            <a:rect l="l" t="t" r="r" b="b"/>
            <a:pathLst>
              <a:path w="3810000" h="6858000">
                <a:moveTo>
                  <a:pt x="95627" y="0"/>
                </a:moveTo>
                <a:lnTo>
                  <a:pt x="3810000" y="0"/>
                </a:lnTo>
                <a:lnTo>
                  <a:pt x="3810000" y="6858000"/>
                </a:lnTo>
                <a:lnTo>
                  <a:pt x="13132" y="6858000"/>
                </a:lnTo>
                <a:cubicBezTo>
                  <a:pt x="13183" y="6857363"/>
                  <a:pt x="13234" y="6856727"/>
                  <a:pt x="13284" y="6856090"/>
                </a:cubicBezTo>
                <a:lnTo>
                  <a:pt x="31566" y="6805847"/>
                </a:lnTo>
                <a:lnTo>
                  <a:pt x="30463" y="6715381"/>
                </a:lnTo>
                <a:cubicBezTo>
                  <a:pt x="29585" y="6714082"/>
                  <a:pt x="28597" y="6713038"/>
                  <a:pt x="27533" y="6712286"/>
                </a:cubicBezTo>
                <a:lnTo>
                  <a:pt x="31288" y="6698474"/>
                </a:lnTo>
                <a:lnTo>
                  <a:pt x="29901" y="6686264"/>
                </a:lnTo>
                <a:cubicBezTo>
                  <a:pt x="29591" y="6639749"/>
                  <a:pt x="29281" y="6593234"/>
                  <a:pt x="28971" y="6546719"/>
                </a:cubicBezTo>
                <a:cubicBezTo>
                  <a:pt x="23415" y="6502008"/>
                  <a:pt x="3087" y="6462057"/>
                  <a:pt x="310" y="6408337"/>
                </a:cubicBezTo>
                <a:cubicBezTo>
                  <a:pt x="-2468" y="6354617"/>
                  <a:pt x="14431" y="6312397"/>
                  <a:pt x="12307" y="6224401"/>
                </a:cubicBezTo>
                <a:lnTo>
                  <a:pt x="27152" y="6147415"/>
                </a:lnTo>
                <a:lnTo>
                  <a:pt x="39044" y="6093837"/>
                </a:lnTo>
                <a:cubicBezTo>
                  <a:pt x="47718" y="6039281"/>
                  <a:pt x="47985" y="5964495"/>
                  <a:pt x="46816" y="5915901"/>
                </a:cubicBezTo>
                <a:cubicBezTo>
                  <a:pt x="43189" y="5876557"/>
                  <a:pt x="47196" y="5863739"/>
                  <a:pt x="33533" y="5831562"/>
                </a:cubicBezTo>
                <a:cubicBezTo>
                  <a:pt x="27901" y="5792459"/>
                  <a:pt x="47408" y="5747455"/>
                  <a:pt x="46555" y="5710909"/>
                </a:cubicBezTo>
                <a:cubicBezTo>
                  <a:pt x="53188" y="5686865"/>
                  <a:pt x="49116" y="5615845"/>
                  <a:pt x="62461" y="5602222"/>
                </a:cubicBezTo>
                <a:cubicBezTo>
                  <a:pt x="64066" y="5572067"/>
                  <a:pt x="49594" y="5555548"/>
                  <a:pt x="56185" y="5529979"/>
                </a:cubicBezTo>
                <a:lnTo>
                  <a:pt x="67961" y="5458854"/>
                </a:lnTo>
                <a:lnTo>
                  <a:pt x="110939" y="5353584"/>
                </a:lnTo>
                <a:cubicBezTo>
                  <a:pt x="123070" y="5308303"/>
                  <a:pt x="110671" y="5307524"/>
                  <a:pt x="128276" y="5249764"/>
                </a:cubicBezTo>
                <a:cubicBezTo>
                  <a:pt x="137692" y="5218499"/>
                  <a:pt x="146153" y="5160067"/>
                  <a:pt x="156749" y="5116288"/>
                </a:cubicBezTo>
                <a:cubicBezTo>
                  <a:pt x="167347" y="5072508"/>
                  <a:pt x="184838" y="5010298"/>
                  <a:pt x="191855" y="4987089"/>
                </a:cubicBezTo>
                <a:lnTo>
                  <a:pt x="219824" y="4934095"/>
                </a:lnTo>
                <a:cubicBezTo>
                  <a:pt x="223315" y="4926170"/>
                  <a:pt x="231151" y="4920904"/>
                  <a:pt x="231137" y="4903120"/>
                </a:cubicBezTo>
                <a:lnTo>
                  <a:pt x="219738" y="4827391"/>
                </a:lnTo>
                <a:cubicBezTo>
                  <a:pt x="223928" y="4818620"/>
                  <a:pt x="227939" y="4809255"/>
                  <a:pt x="231597" y="4799440"/>
                </a:cubicBezTo>
                <a:lnTo>
                  <a:pt x="233480" y="4793512"/>
                </a:lnTo>
                <a:cubicBezTo>
                  <a:pt x="233423" y="4793432"/>
                  <a:pt x="233367" y="4793351"/>
                  <a:pt x="233310" y="4793271"/>
                </a:cubicBezTo>
                <a:cubicBezTo>
                  <a:pt x="233275" y="4791711"/>
                  <a:pt x="233728" y="4789662"/>
                  <a:pt x="234882" y="4786765"/>
                </a:cubicBezTo>
                <a:lnTo>
                  <a:pt x="236914" y="4782703"/>
                </a:lnTo>
                <a:lnTo>
                  <a:pt x="246329" y="4683644"/>
                </a:lnTo>
                <a:cubicBezTo>
                  <a:pt x="256294" y="4677568"/>
                  <a:pt x="256527" y="4667288"/>
                  <a:pt x="253823" y="4655204"/>
                </a:cubicBezTo>
                <a:cubicBezTo>
                  <a:pt x="259521" y="4631796"/>
                  <a:pt x="280440" y="4574275"/>
                  <a:pt x="280514" y="4543195"/>
                </a:cubicBezTo>
                <a:cubicBezTo>
                  <a:pt x="272112" y="4519880"/>
                  <a:pt x="251340" y="4505102"/>
                  <a:pt x="254268" y="4468722"/>
                </a:cubicBezTo>
                <a:cubicBezTo>
                  <a:pt x="266696" y="4435462"/>
                  <a:pt x="236001" y="4395418"/>
                  <a:pt x="252728" y="4353998"/>
                </a:cubicBezTo>
                <a:cubicBezTo>
                  <a:pt x="256750" y="4339008"/>
                  <a:pt x="256168" y="4294115"/>
                  <a:pt x="248123" y="4286542"/>
                </a:cubicBezTo>
                <a:cubicBezTo>
                  <a:pt x="246365" y="4277371"/>
                  <a:pt x="249194" y="4266107"/>
                  <a:pt x="240584" y="4262777"/>
                </a:cubicBezTo>
                <a:cubicBezTo>
                  <a:pt x="230221" y="4256829"/>
                  <a:pt x="246153" y="4222259"/>
                  <a:pt x="233949" y="4228340"/>
                </a:cubicBezTo>
                <a:cubicBezTo>
                  <a:pt x="244865" y="4203839"/>
                  <a:pt x="223150" y="4187902"/>
                  <a:pt x="217758" y="4169004"/>
                </a:cubicBezTo>
                <a:cubicBezTo>
                  <a:pt x="228596" y="4149446"/>
                  <a:pt x="206597" y="4129080"/>
                  <a:pt x="203797" y="4086781"/>
                </a:cubicBezTo>
                <a:cubicBezTo>
                  <a:pt x="216334" y="4065199"/>
                  <a:pt x="201740" y="4058317"/>
                  <a:pt x="218344" y="4018957"/>
                </a:cubicBezTo>
                <a:cubicBezTo>
                  <a:pt x="216630" y="4017979"/>
                  <a:pt x="215034" y="4016614"/>
                  <a:pt x="213609" y="4014902"/>
                </a:cubicBezTo>
                <a:cubicBezTo>
                  <a:pt x="205325" y="4004955"/>
                  <a:pt x="204424" y="3985729"/>
                  <a:pt x="211594" y="3971964"/>
                </a:cubicBezTo>
                <a:cubicBezTo>
                  <a:pt x="233561" y="3910433"/>
                  <a:pt x="230991" y="3860613"/>
                  <a:pt x="234357" y="3812226"/>
                </a:cubicBezTo>
                <a:cubicBezTo>
                  <a:pt x="235501" y="3758242"/>
                  <a:pt x="209185" y="3801364"/>
                  <a:pt x="229596" y="3728573"/>
                </a:cubicBezTo>
                <a:cubicBezTo>
                  <a:pt x="219804" y="3724174"/>
                  <a:pt x="219047" y="3715890"/>
                  <a:pt x="223099" y="3700384"/>
                </a:cubicBezTo>
                <a:cubicBezTo>
                  <a:pt x="222942" y="3674360"/>
                  <a:pt x="199034" y="3683312"/>
                  <a:pt x="212511" y="3653063"/>
                </a:cubicBezTo>
                <a:cubicBezTo>
                  <a:pt x="207582" y="3623616"/>
                  <a:pt x="199349" y="3555881"/>
                  <a:pt x="193522" y="3523704"/>
                </a:cubicBezTo>
                <a:cubicBezTo>
                  <a:pt x="199728" y="3495169"/>
                  <a:pt x="185963" y="3494025"/>
                  <a:pt x="177551" y="3460001"/>
                </a:cubicBezTo>
                <a:cubicBezTo>
                  <a:pt x="184399" y="3442692"/>
                  <a:pt x="180138" y="3431687"/>
                  <a:pt x="172293" y="3422022"/>
                </a:cubicBezTo>
                <a:cubicBezTo>
                  <a:pt x="172567" y="3386386"/>
                  <a:pt x="159982" y="3357707"/>
                  <a:pt x="153640" y="3319632"/>
                </a:cubicBezTo>
                <a:cubicBezTo>
                  <a:pt x="117352" y="3267571"/>
                  <a:pt x="111308" y="3199530"/>
                  <a:pt x="102580" y="3174350"/>
                </a:cubicBezTo>
                <a:lnTo>
                  <a:pt x="101281" y="3168555"/>
                </a:lnTo>
                <a:cubicBezTo>
                  <a:pt x="101655" y="3163067"/>
                  <a:pt x="102030" y="3157580"/>
                  <a:pt x="102403" y="3152092"/>
                </a:cubicBezTo>
                <a:lnTo>
                  <a:pt x="103597" y="3145797"/>
                </a:lnTo>
                <a:cubicBezTo>
                  <a:pt x="104132" y="3141497"/>
                  <a:pt x="104119" y="3138691"/>
                  <a:pt x="103701" y="3136806"/>
                </a:cubicBezTo>
                <a:lnTo>
                  <a:pt x="108221" y="3088993"/>
                </a:lnTo>
                <a:cubicBezTo>
                  <a:pt x="109464" y="3064872"/>
                  <a:pt x="113188" y="3030250"/>
                  <a:pt x="111158" y="2992081"/>
                </a:cubicBezTo>
                <a:cubicBezTo>
                  <a:pt x="109031" y="2944441"/>
                  <a:pt x="104226" y="2942439"/>
                  <a:pt x="105565" y="2902844"/>
                </a:cubicBezTo>
                <a:cubicBezTo>
                  <a:pt x="107874" y="2897323"/>
                  <a:pt x="101362" y="2801618"/>
                  <a:pt x="105102" y="2797375"/>
                </a:cubicBezTo>
                <a:cubicBezTo>
                  <a:pt x="86174" y="2744941"/>
                  <a:pt x="109804" y="2750735"/>
                  <a:pt x="107241" y="2691357"/>
                </a:cubicBezTo>
                <a:cubicBezTo>
                  <a:pt x="107811" y="2665349"/>
                  <a:pt x="115946" y="2561129"/>
                  <a:pt x="145888" y="2542201"/>
                </a:cubicBezTo>
                <a:cubicBezTo>
                  <a:pt x="170455" y="2427400"/>
                  <a:pt x="123634" y="2367849"/>
                  <a:pt x="136292" y="2250554"/>
                </a:cubicBezTo>
                <a:cubicBezTo>
                  <a:pt x="110877" y="2215639"/>
                  <a:pt x="134601" y="2180816"/>
                  <a:pt x="130310" y="2141581"/>
                </a:cubicBezTo>
                <a:cubicBezTo>
                  <a:pt x="154051" y="2149219"/>
                  <a:pt x="117587" y="2094975"/>
                  <a:pt x="144587" y="2089095"/>
                </a:cubicBezTo>
                <a:cubicBezTo>
                  <a:pt x="142952" y="2082142"/>
                  <a:pt x="140513" y="2075590"/>
                  <a:pt x="137867" y="2069059"/>
                </a:cubicBezTo>
                <a:lnTo>
                  <a:pt x="136492" y="2065634"/>
                </a:lnTo>
                <a:cubicBezTo>
                  <a:pt x="136216" y="2060851"/>
                  <a:pt x="135939" y="2056067"/>
                  <a:pt x="135663" y="2051284"/>
                </a:cubicBezTo>
                <a:lnTo>
                  <a:pt x="124268" y="1960184"/>
                </a:lnTo>
                <a:cubicBezTo>
                  <a:pt x="138968" y="1926370"/>
                  <a:pt x="111716" y="1914873"/>
                  <a:pt x="131257" y="1873060"/>
                </a:cubicBezTo>
                <a:cubicBezTo>
                  <a:pt x="136329" y="1857442"/>
                  <a:pt x="139083" y="1807624"/>
                  <a:pt x="131724" y="1797311"/>
                </a:cubicBezTo>
                <a:cubicBezTo>
                  <a:pt x="130673" y="1786740"/>
                  <a:pt x="134293" y="1774954"/>
                  <a:pt x="126063" y="1769201"/>
                </a:cubicBezTo>
                <a:cubicBezTo>
                  <a:pt x="116300" y="1760126"/>
                  <a:pt x="134551" y="1725705"/>
                  <a:pt x="122085" y="1729500"/>
                </a:cubicBezTo>
                <a:cubicBezTo>
                  <a:pt x="134648" y="1705012"/>
                  <a:pt x="114449" y="1682158"/>
                  <a:pt x="110543" y="1659949"/>
                </a:cubicBezTo>
                <a:cubicBezTo>
                  <a:pt x="122664" y="1640913"/>
                  <a:pt x="102513" y="1613087"/>
                  <a:pt x="102892" y="1565607"/>
                </a:cubicBezTo>
                <a:cubicBezTo>
                  <a:pt x="116835" y="1544742"/>
                  <a:pt x="102976" y="1533616"/>
                  <a:pt x="122245" y="1494057"/>
                </a:cubicBezTo>
                <a:cubicBezTo>
                  <a:pt x="120629" y="1492563"/>
                  <a:pt x="119160" y="1490668"/>
                  <a:pt x="117883" y="1488429"/>
                </a:cubicBezTo>
                <a:cubicBezTo>
                  <a:pt x="110465" y="1475431"/>
                  <a:pt x="111002" y="1453942"/>
                  <a:pt x="119083" y="1440433"/>
                </a:cubicBezTo>
                <a:cubicBezTo>
                  <a:pt x="145274" y="1377630"/>
                  <a:pt x="146438" y="1321884"/>
                  <a:pt x="153340" y="1269148"/>
                </a:cubicBezTo>
                <a:cubicBezTo>
                  <a:pt x="158467" y="1209690"/>
                  <a:pt x="129360" y="1251077"/>
                  <a:pt x="154855" y="1175439"/>
                </a:cubicBezTo>
                <a:cubicBezTo>
                  <a:pt x="145538" y="1168218"/>
                  <a:pt x="145408" y="1158868"/>
                  <a:pt x="150548" y="1142685"/>
                </a:cubicBezTo>
                <a:cubicBezTo>
                  <a:pt x="152321" y="1113850"/>
                  <a:pt x="128121" y="1118007"/>
                  <a:pt x="143630" y="1087778"/>
                </a:cubicBezTo>
                <a:cubicBezTo>
                  <a:pt x="139451" y="1064261"/>
                  <a:pt x="125971" y="1018012"/>
                  <a:pt x="125476" y="1001580"/>
                </a:cubicBezTo>
                <a:cubicBezTo>
                  <a:pt x="123958" y="976962"/>
                  <a:pt x="134851" y="962709"/>
                  <a:pt x="134526" y="940069"/>
                </a:cubicBezTo>
                <a:cubicBezTo>
                  <a:pt x="142751" y="909988"/>
                  <a:pt x="129284" y="905409"/>
                  <a:pt x="123523" y="865739"/>
                </a:cubicBezTo>
                <a:cubicBezTo>
                  <a:pt x="131549" y="848234"/>
                  <a:pt x="128173" y="835030"/>
                  <a:pt x="121164" y="822450"/>
                </a:cubicBezTo>
                <a:cubicBezTo>
                  <a:pt x="124077" y="783082"/>
                  <a:pt x="113811" y="748321"/>
                  <a:pt x="110389" y="704665"/>
                </a:cubicBezTo>
                <a:cubicBezTo>
                  <a:pt x="120144" y="656264"/>
                  <a:pt x="99869" y="633697"/>
                  <a:pt x="96299" y="587032"/>
                </a:cubicBezTo>
                <a:cubicBezTo>
                  <a:pt x="87861" y="539988"/>
                  <a:pt x="66571" y="452493"/>
                  <a:pt x="59759" y="422399"/>
                </a:cubicBezTo>
                <a:cubicBezTo>
                  <a:pt x="62865" y="416491"/>
                  <a:pt x="59682" y="404768"/>
                  <a:pt x="55429" y="406467"/>
                </a:cubicBezTo>
                <a:cubicBezTo>
                  <a:pt x="56742" y="400038"/>
                  <a:pt x="64884" y="384166"/>
                  <a:pt x="58062" y="383409"/>
                </a:cubicBezTo>
                <a:cubicBezTo>
                  <a:pt x="57210" y="351894"/>
                  <a:pt x="61145" y="320031"/>
                  <a:pt x="69487" y="290892"/>
                </a:cubicBezTo>
                <a:cubicBezTo>
                  <a:pt x="57686" y="231306"/>
                  <a:pt x="89539" y="260845"/>
                  <a:pt x="86198" y="217175"/>
                </a:cubicBezTo>
                <a:cubicBezTo>
                  <a:pt x="72715" y="183379"/>
                  <a:pt x="83646" y="168958"/>
                  <a:pt x="74643" y="129155"/>
                </a:cubicBezTo>
                <a:cubicBezTo>
                  <a:pt x="96697" y="112411"/>
                  <a:pt x="72236" y="90977"/>
                  <a:pt x="78417" y="74202"/>
                </a:cubicBezTo>
                <a:cubicBezTo>
                  <a:pt x="59029" y="57686"/>
                  <a:pt x="81827" y="29115"/>
                  <a:pt x="94183" y="4683"/>
                </a:cubicBezTo>
                <a:close/>
              </a:path>
            </a:pathLst>
          </a:custGeom>
        </p:spPr>
      </p:pic>
      <p:sp>
        <p:nvSpPr>
          <p:cNvPr id="13" name="Obdélník: se zakulacenými rohy na opačné straně 12">
            <a:extLst>
              <a:ext uri="{FF2B5EF4-FFF2-40B4-BE49-F238E27FC236}">
                <a16:creationId xmlns:a16="http://schemas.microsoft.com/office/drawing/2014/main" id="{29BE52D8-5792-1647-930E-2DD89285E390}"/>
              </a:ext>
            </a:extLst>
          </p:cNvPr>
          <p:cNvSpPr/>
          <p:nvPr/>
        </p:nvSpPr>
        <p:spPr>
          <a:xfrm>
            <a:off x="4351532" y="1323128"/>
            <a:ext cx="3611533" cy="2037586"/>
          </a:xfrm>
          <a:prstGeom prst="round2Diag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Expansion of candy offering: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Innovation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Quantification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Orchestration</a:t>
            </a:r>
          </a:p>
        </p:txBody>
      </p:sp>
      <p:sp>
        <p:nvSpPr>
          <p:cNvPr id="15" name="Obdélník: s odříznutými rohy na opačné straně 14">
            <a:extLst>
              <a:ext uri="{FF2B5EF4-FFF2-40B4-BE49-F238E27FC236}">
                <a16:creationId xmlns:a16="http://schemas.microsoft.com/office/drawing/2014/main" id="{92A9B217-47BF-32A9-7E79-DE4D46B7D04C}"/>
              </a:ext>
            </a:extLst>
          </p:cNvPr>
          <p:cNvSpPr/>
          <p:nvPr/>
        </p:nvSpPr>
        <p:spPr>
          <a:xfrm>
            <a:off x="5041825" y="3769410"/>
            <a:ext cx="2108331" cy="1272861"/>
          </a:xfrm>
          <a:prstGeom prst="snip2Diag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Cookies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Gummies</a:t>
            </a:r>
          </a:p>
        </p:txBody>
      </p:sp>
      <p:sp>
        <p:nvSpPr>
          <p:cNvPr id="19" name="Vývojový diagram: více dokumentů 18">
            <a:extLst>
              <a:ext uri="{FF2B5EF4-FFF2-40B4-BE49-F238E27FC236}">
                <a16:creationId xmlns:a16="http://schemas.microsoft.com/office/drawing/2014/main" id="{0F312B02-9A8A-F5D7-46A5-8DC711800EB0}"/>
              </a:ext>
            </a:extLst>
          </p:cNvPr>
          <p:cNvSpPr/>
          <p:nvPr/>
        </p:nvSpPr>
        <p:spPr>
          <a:xfrm>
            <a:off x="4290225" y="5450967"/>
            <a:ext cx="3779885" cy="1272861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driven decision</a:t>
            </a:r>
          </a:p>
        </p:txBody>
      </p:sp>
    </p:spTree>
    <p:extLst>
      <p:ext uri="{BB962C8B-B14F-4D97-AF65-F5344CB8AC3E}">
        <p14:creationId xmlns:p14="http://schemas.microsoft.com/office/powerpoint/2010/main" val="1526984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8892701-34F4-6C2C-25C7-02A13390C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How?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517E7DBE-27DB-82FD-25AE-938D71FA13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2913956"/>
              </p:ext>
            </p:extLst>
          </p:nvPr>
        </p:nvGraphicFramePr>
        <p:xfrm>
          <a:off x="723091" y="2198993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ovéPole 3">
            <a:extLst>
              <a:ext uri="{FF2B5EF4-FFF2-40B4-BE49-F238E27FC236}">
                <a16:creationId xmlns:a16="http://schemas.microsoft.com/office/drawing/2014/main" id="{F24D97AD-0B4E-D24E-70E4-FDD36312BA26}"/>
              </a:ext>
            </a:extLst>
          </p:cNvPr>
          <p:cNvSpPr txBox="1"/>
          <p:nvPr/>
        </p:nvSpPr>
        <p:spPr>
          <a:xfrm>
            <a:off x="504458" y="3773333"/>
            <a:ext cx="305560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 cap="all"/>
            </a:pPr>
            <a:r>
              <a:rPr lang="en-US" sz="2400" b="1" dirty="0">
                <a:solidFill>
                  <a:schemeClr val="accent2"/>
                </a:solidFill>
              </a:rPr>
              <a:t>Data sanity</a:t>
            </a:r>
            <a:endParaRPr lang="cs-CZ" sz="2400" b="1" dirty="0">
              <a:solidFill>
                <a:schemeClr val="accent2"/>
              </a:solidFill>
            </a:endParaRPr>
          </a:p>
          <a:p>
            <a:pPr lvl="0" algn="ctr">
              <a:defRPr cap="all"/>
            </a:pPr>
            <a:r>
              <a:rPr lang="en-US" sz="2400" b="1" dirty="0">
                <a:solidFill>
                  <a:schemeClr val="accent2"/>
                </a:solidFill>
              </a:rPr>
              <a:t>Check</a:t>
            </a:r>
            <a:endParaRPr lang="cs-CZ" sz="2400" b="1" dirty="0">
              <a:solidFill>
                <a:schemeClr val="accent2"/>
              </a:solidFill>
            </a:endParaRPr>
          </a:p>
          <a:p>
            <a:pPr lvl="0" algn="ctr">
              <a:defRPr cap="all"/>
            </a:pPr>
            <a:endParaRPr lang="cs-CZ" sz="2000" dirty="0">
              <a:solidFill>
                <a:schemeClr val="accent2"/>
              </a:solidFill>
            </a:endParaRPr>
          </a:p>
          <a:p>
            <a:pPr indent="271463">
              <a:defRPr cap="all"/>
            </a:pPr>
            <a:r>
              <a:rPr lang="en-US" sz="2000" cap="all" dirty="0"/>
              <a:t>- CHECK missing</a:t>
            </a:r>
          </a:p>
          <a:p>
            <a:pPr indent="271463">
              <a:defRPr cap="all"/>
            </a:pPr>
            <a:r>
              <a:rPr lang="en-US" sz="2000" cap="all" dirty="0"/>
              <a:t>- Outliers</a:t>
            </a:r>
          </a:p>
          <a:p>
            <a:pPr indent="271463">
              <a:defRPr cap="all"/>
            </a:pPr>
            <a:r>
              <a:rPr lang="en-US" sz="2000" cap="all" dirty="0"/>
              <a:t>- Inconsistencies</a:t>
            </a:r>
          </a:p>
          <a:p>
            <a:pPr indent="271463">
              <a:defRPr cap="all"/>
            </a:pPr>
            <a:r>
              <a:rPr lang="en-US" sz="2000" cap="all" dirty="0"/>
              <a:t>- (standardize)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B27AF90D-5EDA-A212-3510-85778E7444CD}"/>
              </a:ext>
            </a:extLst>
          </p:cNvPr>
          <p:cNvSpPr txBox="1"/>
          <p:nvPr/>
        </p:nvSpPr>
        <p:spPr>
          <a:xfrm>
            <a:off x="5758439" y="3662757"/>
            <a:ext cx="298624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 cap="all"/>
            </a:pPr>
            <a:r>
              <a:rPr lang="en-US" sz="2400" b="1" dirty="0">
                <a:solidFill>
                  <a:srgbClr val="00B050"/>
                </a:solidFill>
              </a:rPr>
              <a:t>Assumptions</a:t>
            </a:r>
            <a:endParaRPr lang="en-US" sz="2000" b="1" dirty="0">
              <a:solidFill>
                <a:srgbClr val="00B050"/>
              </a:solidFill>
            </a:endParaRPr>
          </a:p>
          <a:p>
            <a:pPr lvl="0">
              <a:defRPr cap="all"/>
            </a:pPr>
            <a:endParaRPr lang="en-US" sz="2000" dirty="0"/>
          </a:p>
          <a:p>
            <a:pPr lvl="0">
              <a:defRPr cap="all"/>
            </a:pPr>
            <a:endParaRPr lang="en-US" sz="2000" dirty="0"/>
          </a:p>
          <a:p>
            <a:pPr lvl="0" indent="271463">
              <a:defRPr cap="all"/>
            </a:pPr>
            <a:r>
              <a:rPr lang="en-US" sz="2000" dirty="0"/>
              <a:t>- New features</a:t>
            </a:r>
          </a:p>
          <a:p>
            <a:pPr lvl="0" indent="271463">
              <a:defRPr cap="all"/>
            </a:pPr>
            <a:r>
              <a:rPr lang="en-US" sz="2000" dirty="0"/>
              <a:t>- Independence</a:t>
            </a:r>
          </a:p>
          <a:p>
            <a:pPr lvl="0" indent="271463">
              <a:defRPr cap="all"/>
            </a:pPr>
            <a:r>
              <a:rPr lang="en-US" sz="2000" dirty="0"/>
              <a:t>- homoskedasticity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FC58EEA4-A968-4BA1-4C93-60661CE58BBE}"/>
              </a:ext>
            </a:extLst>
          </p:cNvPr>
          <p:cNvSpPr txBox="1"/>
          <p:nvPr/>
        </p:nvSpPr>
        <p:spPr>
          <a:xfrm>
            <a:off x="3286764" y="3768677"/>
            <a:ext cx="25972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 cap="all"/>
            </a:pPr>
            <a:r>
              <a:rPr lang="en-US" sz="2400" b="1" dirty="0">
                <a:solidFill>
                  <a:schemeClr val="accent4"/>
                </a:solidFill>
              </a:rPr>
              <a:t>Visual</a:t>
            </a:r>
            <a:endParaRPr lang="cs-CZ" sz="2400" b="1" dirty="0">
              <a:solidFill>
                <a:schemeClr val="accent4"/>
              </a:solidFill>
            </a:endParaRPr>
          </a:p>
          <a:p>
            <a:pPr lvl="0" algn="ctr">
              <a:defRPr cap="all"/>
            </a:pPr>
            <a:r>
              <a:rPr lang="en-US" sz="2400" b="1" dirty="0">
                <a:solidFill>
                  <a:schemeClr val="accent4"/>
                </a:solidFill>
              </a:rPr>
              <a:t>Inspection</a:t>
            </a:r>
            <a:endParaRPr lang="cs-CZ" sz="2400" b="1" dirty="0">
              <a:solidFill>
                <a:schemeClr val="accent4"/>
              </a:solidFill>
            </a:endParaRPr>
          </a:p>
          <a:p>
            <a:pPr lvl="0">
              <a:defRPr cap="all"/>
            </a:pPr>
            <a:endParaRPr lang="cs-CZ" sz="2000" dirty="0"/>
          </a:p>
          <a:p>
            <a:pPr lvl="0" indent="271463">
              <a:defRPr cap="all"/>
            </a:pPr>
            <a:r>
              <a:rPr lang="en-US" sz="2000" dirty="0"/>
              <a:t>- Scatterplot</a:t>
            </a:r>
          </a:p>
          <a:p>
            <a:pPr lvl="0" indent="271463">
              <a:defRPr cap="all"/>
            </a:pPr>
            <a:r>
              <a:rPr lang="en-US" sz="2000" dirty="0"/>
              <a:t>- Histograms</a:t>
            </a:r>
          </a:p>
          <a:p>
            <a:pPr lvl="0" indent="271463">
              <a:defRPr cap="all"/>
            </a:pPr>
            <a:r>
              <a:rPr lang="en-US" sz="2000" dirty="0"/>
              <a:t>- boxplots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5E710D5C-8440-1060-F5EC-D3AE3C1A783C}"/>
              </a:ext>
            </a:extLst>
          </p:cNvPr>
          <p:cNvSpPr txBox="1"/>
          <p:nvPr/>
        </p:nvSpPr>
        <p:spPr>
          <a:xfrm>
            <a:off x="8401723" y="3773333"/>
            <a:ext cx="305560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 cap="all"/>
            </a:pPr>
            <a:r>
              <a:rPr lang="en-US" sz="2400" b="1" dirty="0">
                <a:solidFill>
                  <a:schemeClr val="accent5"/>
                </a:solidFill>
              </a:rPr>
              <a:t>Machine</a:t>
            </a:r>
            <a:endParaRPr lang="cs-CZ" sz="2400" b="1" dirty="0">
              <a:solidFill>
                <a:schemeClr val="accent5"/>
              </a:solidFill>
            </a:endParaRPr>
          </a:p>
          <a:p>
            <a:pPr lvl="0" algn="ctr">
              <a:defRPr cap="all"/>
            </a:pPr>
            <a:r>
              <a:rPr lang="en-US" sz="2400" b="1" dirty="0">
                <a:solidFill>
                  <a:schemeClr val="accent5"/>
                </a:solidFill>
              </a:rPr>
              <a:t>Learning</a:t>
            </a:r>
            <a:endParaRPr lang="cs-CZ" sz="2400" b="1" dirty="0">
              <a:solidFill>
                <a:schemeClr val="accent5"/>
              </a:solidFill>
            </a:endParaRPr>
          </a:p>
          <a:p>
            <a:pPr lvl="0" algn="ctr">
              <a:defRPr cap="all"/>
            </a:pPr>
            <a:endParaRPr lang="cs-CZ" sz="2000" dirty="0"/>
          </a:p>
          <a:p>
            <a:pPr lvl="0" indent="361950">
              <a:defRPr cap="all"/>
            </a:pPr>
            <a:r>
              <a:rPr lang="cs-CZ" sz="2000" dirty="0"/>
              <a:t>- </a:t>
            </a:r>
            <a:r>
              <a:rPr lang="en-US" sz="2000" dirty="0"/>
              <a:t>OLS</a:t>
            </a:r>
          </a:p>
          <a:p>
            <a:pPr lvl="0" indent="361950">
              <a:defRPr cap="all"/>
            </a:pPr>
            <a:r>
              <a:rPr lang="en-US" sz="2000" dirty="0"/>
              <a:t>- Random tree</a:t>
            </a:r>
          </a:p>
          <a:p>
            <a:pPr lvl="0" indent="361950">
              <a:defRPr cap="all"/>
            </a:pPr>
            <a:r>
              <a:rPr lang="en-US" sz="2000" dirty="0"/>
              <a:t>- Cross validation</a:t>
            </a:r>
          </a:p>
          <a:p>
            <a:pPr lvl="0" indent="361950">
              <a:defRPr cap="all"/>
            </a:pPr>
            <a:r>
              <a:rPr lang="en-US" sz="2000" dirty="0"/>
              <a:t>- Make predictions</a:t>
            </a:r>
          </a:p>
        </p:txBody>
      </p:sp>
    </p:spTree>
    <p:extLst>
      <p:ext uri="{BB962C8B-B14F-4D97-AF65-F5344CB8AC3E}">
        <p14:creationId xmlns:p14="http://schemas.microsoft.com/office/powerpoint/2010/main" val="1255265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6EE3AB4-7221-0FC1-2F26-36EB637BD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016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What</a:t>
            </a:r>
            <a:r>
              <a:rPr lang="cs-CZ" dirty="0"/>
              <a:t>?</a:t>
            </a:r>
            <a:endParaRPr lang="en-GB" dirty="0"/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8ED4675B-E281-CF04-1D80-F56943D4B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571546"/>
              </p:ext>
            </p:extLst>
          </p:nvPr>
        </p:nvGraphicFramePr>
        <p:xfrm>
          <a:off x="567871" y="1525729"/>
          <a:ext cx="11056257" cy="3200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5633">
                  <a:extLst>
                    <a:ext uri="{9D8B030D-6E8A-4147-A177-3AD203B41FA5}">
                      <a16:colId xmlns:a16="http://schemas.microsoft.com/office/drawing/2014/main" val="209062707"/>
                    </a:ext>
                  </a:extLst>
                </a:gridCol>
                <a:gridCol w="1753120">
                  <a:extLst>
                    <a:ext uri="{9D8B030D-6E8A-4147-A177-3AD203B41FA5}">
                      <a16:colId xmlns:a16="http://schemas.microsoft.com/office/drawing/2014/main" val="774229255"/>
                    </a:ext>
                  </a:extLst>
                </a:gridCol>
                <a:gridCol w="1895073">
                  <a:extLst>
                    <a:ext uri="{9D8B030D-6E8A-4147-A177-3AD203B41FA5}">
                      <a16:colId xmlns:a16="http://schemas.microsoft.com/office/drawing/2014/main" val="1885186489"/>
                    </a:ext>
                  </a:extLst>
                </a:gridCol>
                <a:gridCol w="1587062">
                  <a:extLst>
                    <a:ext uri="{9D8B030D-6E8A-4147-A177-3AD203B41FA5}">
                      <a16:colId xmlns:a16="http://schemas.microsoft.com/office/drawing/2014/main" val="364801975"/>
                    </a:ext>
                  </a:extLst>
                </a:gridCol>
                <a:gridCol w="1639613">
                  <a:extLst>
                    <a:ext uri="{9D8B030D-6E8A-4147-A177-3AD203B41FA5}">
                      <a16:colId xmlns:a16="http://schemas.microsoft.com/office/drawing/2014/main" val="3452804765"/>
                    </a:ext>
                  </a:extLst>
                </a:gridCol>
                <a:gridCol w="1818290">
                  <a:extLst>
                    <a:ext uri="{9D8B030D-6E8A-4147-A177-3AD203B41FA5}">
                      <a16:colId xmlns:a16="http://schemas.microsoft.com/office/drawing/2014/main" val="2439427856"/>
                    </a:ext>
                  </a:extLst>
                </a:gridCol>
                <a:gridCol w="1807466">
                  <a:extLst>
                    <a:ext uri="{9D8B030D-6E8A-4147-A177-3AD203B41FA5}">
                      <a16:colId xmlns:a16="http://schemas.microsoft.com/office/drawing/2014/main" val="414241317"/>
                    </a:ext>
                  </a:extLst>
                </a:gridCol>
              </a:tblGrid>
              <a:tr h="62520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Lasso</a:t>
                      </a:r>
                    </a:p>
                    <a:p>
                      <a:pPr algn="ctr"/>
                      <a:r>
                        <a:rPr lang="cs-CZ" dirty="0">
                          <a:solidFill>
                            <a:schemeClr val="bg1"/>
                          </a:solidFill>
                        </a:rPr>
                        <a:t>(Ch)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Lasso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bg1"/>
                          </a:solidFill>
                        </a:rPr>
                        <a:t>OLS</a:t>
                      </a:r>
                    </a:p>
                    <a:p>
                      <a:pPr algn="ctr"/>
                      <a:r>
                        <a:rPr lang="cs-CZ" dirty="0">
                          <a:solidFill>
                            <a:schemeClr val="bg1"/>
                          </a:solidFill>
                        </a:rPr>
                        <a:t>(Ch)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OLS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Random forest (Ch)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Random for</a:t>
                      </a:r>
                      <a:r>
                        <a:rPr lang="cs-CZ" noProof="0" dirty="0"/>
                        <a:t>e</a:t>
                      </a:r>
                      <a:r>
                        <a:rPr lang="en-US" noProof="0" dirty="0" err="1"/>
                        <a:t>st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441093"/>
                  </a:ext>
                </a:extLst>
              </a:tr>
              <a:tr h="3622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dirty="0"/>
                        <a:t>1.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noProof="0" dirty="0">
                          <a:solidFill>
                            <a:srgbClr val="C00000"/>
                          </a:solidFill>
                        </a:rPr>
                        <a:t>Chocolate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u="sng" noProof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Cookie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noProof="0" dirty="0">
                          <a:solidFill>
                            <a:srgbClr val="C00000"/>
                          </a:solidFill>
                        </a:rPr>
                        <a:t>Chocolate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800" b="0" kern="1200" dirty="0">
                          <a:solidFill>
                            <a:srgbClr val="002B6F"/>
                          </a:solidFill>
                          <a:effectLst/>
                        </a:rPr>
                        <a:t>Sugar</a:t>
                      </a:r>
                      <a:r>
                        <a:rPr lang="cs-CZ" sz="1800" b="0" kern="1200" dirty="0">
                          <a:solidFill>
                            <a:srgbClr val="002B6F"/>
                          </a:solidFill>
                          <a:effectLst/>
                        </a:rPr>
                        <a:t> %</a:t>
                      </a:r>
                      <a:endParaRPr lang="en-GB" dirty="0">
                        <a:solidFill>
                          <a:srgbClr val="002B6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noProof="0" dirty="0">
                          <a:solidFill>
                            <a:srgbClr val="C00000"/>
                          </a:solidFill>
                        </a:rPr>
                        <a:t>Chocolate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dirty="0">
                          <a:solidFill>
                            <a:schemeClr val="accent3"/>
                          </a:solidFill>
                          <a:effectLst/>
                        </a:rPr>
                        <a:t>Peanuty</a:t>
                      </a:r>
                      <a:r>
                        <a:rPr lang="cs-CZ" sz="1800" b="1" kern="1200" dirty="0">
                          <a:solidFill>
                            <a:schemeClr val="accent3"/>
                          </a:solidFill>
                          <a:effectLst/>
                        </a:rPr>
                        <a:t>-</a:t>
                      </a:r>
                      <a:r>
                        <a:rPr lang="en-GB" sz="1800" b="1" kern="1200" dirty="0">
                          <a:solidFill>
                            <a:schemeClr val="accent3"/>
                          </a:solidFill>
                          <a:effectLst/>
                        </a:rPr>
                        <a:t>almondy</a:t>
                      </a:r>
                      <a:endParaRPr lang="en-GB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230852"/>
                  </a:ext>
                </a:extLst>
              </a:tr>
              <a:tr h="6252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dirty="0"/>
                        <a:t>2.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noProof="0" dirty="0">
                          <a:solidFill>
                            <a:schemeClr val="accent3"/>
                          </a:solidFill>
                        </a:rPr>
                        <a:t>Peanuty-almondy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noProof="0" dirty="0">
                          <a:solidFill>
                            <a:schemeClr val="accent3"/>
                          </a:solidFill>
                        </a:rPr>
                        <a:t>Peanuty-almondy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800" b="0" kern="1200" dirty="0">
                          <a:solidFill>
                            <a:srgbClr val="002B6F"/>
                          </a:solidFill>
                          <a:effectLst/>
                        </a:rPr>
                        <a:t>Sugar</a:t>
                      </a:r>
                      <a:r>
                        <a:rPr lang="cs-CZ" sz="1800" b="0" kern="1200" dirty="0">
                          <a:solidFill>
                            <a:srgbClr val="002B6F"/>
                          </a:solidFill>
                          <a:effectLst/>
                        </a:rPr>
                        <a:t> %</a:t>
                      </a:r>
                      <a:endParaRPr lang="en-GB" dirty="0">
                        <a:solidFill>
                          <a:srgbClr val="002B6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dirty="0">
                          <a:solidFill>
                            <a:schemeClr val="accent3"/>
                          </a:solidFill>
                          <a:effectLst/>
                        </a:rPr>
                        <a:t>Peanuty</a:t>
                      </a:r>
                      <a:r>
                        <a:rPr lang="cs-CZ" sz="1800" b="1" kern="1200" dirty="0">
                          <a:solidFill>
                            <a:schemeClr val="accent3"/>
                          </a:solidFill>
                          <a:effectLst/>
                        </a:rPr>
                        <a:t>-</a:t>
                      </a:r>
                      <a:r>
                        <a:rPr lang="en-GB" sz="1800" b="1" kern="1200" dirty="0">
                          <a:solidFill>
                            <a:schemeClr val="accent3"/>
                          </a:solidFill>
                          <a:effectLst/>
                        </a:rPr>
                        <a:t>almondy</a:t>
                      </a:r>
                      <a:endParaRPr lang="en-GB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</a:rPr>
                        <a:t>Price</a:t>
                      </a:r>
                      <a:r>
                        <a:rPr lang="cs-CZ" sz="1800" b="0" kern="1200" dirty="0">
                          <a:solidFill>
                            <a:schemeClr val="dk1"/>
                          </a:solidFill>
                          <a:effectLst/>
                        </a:rPr>
                        <a:t> 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u="sng" noProof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Cookie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464908"/>
                  </a:ext>
                </a:extLst>
              </a:tr>
              <a:tr h="6252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dirty="0"/>
                        <a:t>3.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noProof="0" dirty="0">
                          <a:solidFill>
                            <a:srgbClr val="002B6F"/>
                          </a:solidFill>
                        </a:rPr>
                        <a:t>Sugar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noProof="0" dirty="0"/>
                        <a:t>Pluribus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dirty="0">
                          <a:solidFill>
                            <a:schemeClr val="accent3"/>
                          </a:solidFill>
                          <a:effectLst/>
                        </a:rPr>
                        <a:t>Peanuty</a:t>
                      </a:r>
                      <a:r>
                        <a:rPr lang="cs-CZ" sz="1800" b="1" kern="1200" dirty="0">
                          <a:solidFill>
                            <a:schemeClr val="accent3"/>
                          </a:solidFill>
                          <a:effectLst/>
                        </a:rPr>
                        <a:t>- </a:t>
                      </a:r>
                      <a:r>
                        <a:rPr lang="en-GB" sz="1800" b="1" kern="1200" dirty="0">
                          <a:solidFill>
                            <a:schemeClr val="accent3"/>
                          </a:solidFill>
                          <a:effectLst/>
                        </a:rPr>
                        <a:t>almondy</a:t>
                      </a:r>
                      <a:endParaRPr lang="en-GB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u="sng" noProof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Cookie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dirty="0">
                          <a:solidFill>
                            <a:schemeClr val="accent3"/>
                          </a:solidFill>
                          <a:effectLst/>
                        </a:rPr>
                        <a:t>Peanut</a:t>
                      </a:r>
                      <a:r>
                        <a:rPr lang="cs-CZ" sz="1800" b="1" kern="1200" dirty="0">
                          <a:solidFill>
                            <a:schemeClr val="accent3"/>
                          </a:solidFill>
                          <a:effectLst/>
                        </a:rPr>
                        <a:t>y- </a:t>
                      </a:r>
                      <a:r>
                        <a:rPr lang="en-GB" sz="1800" b="1" kern="1200" dirty="0">
                          <a:solidFill>
                            <a:schemeClr val="accent3"/>
                          </a:solidFill>
                          <a:effectLst/>
                        </a:rPr>
                        <a:t>almondy</a:t>
                      </a:r>
                      <a:endParaRPr lang="en-GB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800" b="0" kern="1200" dirty="0">
                          <a:solidFill>
                            <a:srgbClr val="002B6F"/>
                          </a:solidFill>
                          <a:effectLst/>
                        </a:rPr>
                        <a:t>Sugar</a:t>
                      </a:r>
                      <a:r>
                        <a:rPr lang="cs-CZ" sz="1800" b="0" kern="1200" dirty="0">
                          <a:solidFill>
                            <a:srgbClr val="002B6F"/>
                          </a:solidFill>
                          <a:effectLst/>
                        </a:rPr>
                        <a:t> %</a:t>
                      </a:r>
                      <a:endParaRPr lang="en-GB" dirty="0">
                        <a:solidFill>
                          <a:srgbClr val="002B6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33231"/>
                  </a:ext>
                </a:extLst>
              </a:tr>
              <a:tr h="6252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dirty="0"/>
                        <a:t>4.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u="sng" noProof="0" dirty="0">
                          <a:solidFill>
                            <a:srgbClr val="008AC9"/>
                          </a:solidFill>
                        </a:rPr>
                        <a:t>Gummies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noProof="0" dirty="0"/>
                        <a:t>Hard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u="sng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Crisped</a:t>
                      </a:r>
                      <a:r>
                        <a:rPr lang="cs-CZ" sz="1800" b="1" u="sng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GB" sz="1800" b="1" u="sng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rice</a:t>
                      </a:r>
                      <a:r>
                        <a:rPr lang="cs-CZ" sz="1800" b="1" u="sng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GB" sz="1800" b="1" u="sng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wafer</a:t>
                      </a:r>
                      <a:endParaRPr lang="en-GB" b="1" u="sng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noProof="0" dirty="0"/>
                        <a:t>(-) Hard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dirty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</a:rPr>
                        <a:t>Price</a:t>
                      </a:r>
                      <a:r>
                        <a:rPr lang="cs-CZ" sz="1800" b="0" kern="1200" dirty="0">
                          <a:solidFill>
                            <a:schemeClr val="dk1"/>
                          </a:solidFill>
                          <a:effectLst/>
                        </a:rPr>
                        <a:t> 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149516"/>
                  </a:ext>
                </a:extLst>
              </a:tr>
            </a:tbl>
          </a:graphicData>
        </a:graphic>
      </p:graphicFrame>
      <p:sp>
        <p:nvSpPr>
          <p:cNvPr id="5" name="TextovéPole 4">
            <a:extLst>
              <a:ext uri="{FF2B5EF4-FFF2-40B4-BE49-F238E27FC236}">
                <a16:creationId xmlns:a16="http://schemas.microsoft.com/office/drawing/2014/main" id="{77BF01C6-9FAB-421C-2F9D-8E7D7425F400}"/>
              </a:ext>
            </a:extLst>
          </p:cNvPr>
          <p:cNvSpPr txBox="1"/>
          <p:nvPr/>
        </p:nvSpPr>
        <p:spPr>
          <a:xfrm>
            <a:off x="4503488" y="5463143"/>
            <a:ext cx="2929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*(Ch) stays for chocolate</a:t>
            </a:r>
          </a:p>
          <a:p>
            <a:r>
              <a:rPr lang="en-US" dirty="0"/>
              <a:t>included in the analysis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Náhled snímku 7">
                <a:extLst>
                  <a:ext uri="{FF2B5EF4-FFF2-40B4-BE49-F238E27FC236}">
                    <a16:creationId xmlns:a16="http://schemas.microsoft.com/office/drawing/2014/main" id="{E29E7CAC-3851-3EC6-3336-A4A5B2B2897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24032684"/>
                  </p:ext>
                </p:extLst>
              </p:nvPr>
            </p:nvGraphicFramePr>
            <p:xfrm>
              <a:off x="567871" y="4863961"/>
              <a:ext cx="3048000" cy="1714500"/>
            </p:xfrm>
            <a:graphic>
              <a:graphicData uri="http://schemas.microsoft.com/office/powerpoint/2016/slidezoom">
                <pslz:sldZm>
                  <pslz:sldZmObj sldId="258" cId="1510028819">
                    <pslz:zmPr id="{0D1162CC-851E-4EFF-86D0-96CF913A9942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Náhled snímku 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E29E7CAC-3851-3EC6-3336-A4A5B2B2897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7871" y="4863961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Náhled snímku 9">
                <a:extLst>
                  <a:ext uri="{FF2B5EF4-FFF2-40B4-BE49-F238E27FC236}">
                    <a16:creationId xmlns:a16="http://schemas.microsoft.com/office/drawing/2014/main" id="{CF3FC146-F254-7CC7-8090-62F137BFC72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09826606"/>
                  </p:ext>
                </p:extLst>
              </p:nvPr>
            </p:nvGraphicFramePr>
            <p:xfrm>
              <a:off x="8576128" y="4863961"/>
              <a:ext cx="3048000" cy="1714500"/>
            </p:xfrm>
            <a:graphic>
              <a:graphicData uri="http://schemas.microsoft.com/office/powerpoint/2016/slidezoom">
                <pslz:sldZm>
                  <pslz:sldZmObj sldId="261" cId="1974839538">
                    <pslz:zmPr id="{D2FF998E-5536-48F8-BA38-6CA6F4180BD1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Náhled snímku 9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CF3FC146-F254-7CC7-8090-62F137BFC72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576128" y="4863961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4260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6EE3AB4-7221-0FC1-2F26-36EB637BD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pPr algn="ctr"/>
            <a:r>
              <a:rPr lang="en-US" sz="4000" dirty="0"/>
              <a:t>OLS &amp; Lasso regression</a:t>
            </a:r>
          </a:p>
        </p:txBody>
      </p:sp>
      <p:graphicFrame>
        <p:nvGraphicFramePr>
          <p:cNvPr id="18" name="Zástupný obsah 2">
            <a:extLst>
              <a:ext uri="{FF2B5EF4-FFF2-40B4-BE49-F238E27FC236}">
                <a16:creationId xmlns:a16="http://schemas.microsoft.com/office/drawing/2014/main" id="{B7F62F26-BF09-01C9-052A-0491BF82BA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798850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0028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6EE3AB4-7221-0FC1-2F26-36EB637BD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pPr algn="ctr"/>
            <a:r>
              <a:rPr lang="en-US" sz="4000" dirty="0"/>
              <a:t>Random forest</a:t>
            </a:r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DB8B9F7B-4760-2EDB-004C-D5BE979E86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6517494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4839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246</Words>
  <Application>Microsoft Office PowerPoint</Application>
  <PresentationFormat>Širokoúhlá obrazovka</PresentationFormat>
  <Paragraphs>92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Wingdings</vt:lpstr>
      <vt:lpstr>Motiv Office</vt:lpstr>
      <vt:lpstr>Why?</vt:lpstr>
      <vt:lpstr>How?</vt:lpstr>
      <vt:lpstr>What?</vt:lpstr>
      <vt:lpstr>OLS &amp; Lasso regression</vt:lpstr>
      <vt:lpstr>Random forest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Vojtěch Vávra</dc:creator>
  <cp:lastModifiedBy>Vojtěch Vávra</cp:lastModifiedBy>
  <cp:revision>41</cp:revision>
  <dcterms:created xsi:type="dcterms:W3CDTF">2024-06-13T15:42:14Z</dcterms:created>
  <dcterms:modified xsi:type="dcterms:W3CDTF">2024-06-17T13:48:35Z</dcterms:modified>
</cp:coreProperties>
</file>