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11"/>
  </p:sldMasterIdLst>
  <p:notesMasterIdLst>
    <p:notesMasterId r:id="rId116"/>
  </p:notesMasterIdLst>
  <p:sldIdLst>
    <p:sldId id="258" r:id="rId112"/>
    <p:sldId id="259" r:id="rId113"/>
    <p:sldId id="260" r:id="rId114"/>
    <p:sldId id="261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0050" autoAdjust="0"/>
  </p:normalViewPr>
  <p:slideViewPr>
    <p:cSldViewPr showGuides="1">
      <p:cViewPr varScale="1">
        <p:scale>
          <a:sx n="74" d="100"/>
          <a:sy n="74" d="100"/>
        </p:scale>
        <p:origin x="258" y="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presProps" Target="pres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customXml" Target="../customXml/item102.xml"/><Relationship Id="rId110" Type="http://schemas.openxmlformats.org/officeDocument/2006/relationships/customXml" Target="../customXml/item110.xml"/><Relationship Id="rId115" Type="http://schemas.openxmlformats.org/officeDocument/2006/relationships/slide" Target="slides/slide4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slide" Target="slides/slide2.xml"/><Relationship Id="rId118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slide" Target="slides/slide3.xml"/><Relationship Id="rId119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32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3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2.xml"/><Relationship Id="rId7" Type="http://schemas.openxmlformats.org/officeDocument/2006/relationships/notesSlide" Target="../notesSlides/notesSlide2.xml"/><Relationship Id="rId2" Type="http://schemas.openxmlformats.org/officeDocument/2006/relationships/customXml" Target="../../customXml/item81.xml"/><Relationship Id="rId1" Type="http://schemas.openxmlformats.org/officeDocument/2006/relationships/customXml" Target="../../customXml/item80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96.xml"/><Relationship Id="rId4" Type="http://schemas.openxmlformats.org/officeDocument/2006/relationships/customXml" Target="../../customXml/item8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customXml" Target="../../customXml/item94.xml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90.xml"/><Relationship Id="rId12" Type="http://schemas.openxmlformats.org/officeDocument/2006/relationships/customXml" Target="../../customXml/item110.xml"/><Relationship Id="rId2" Type="http://schemas.openxmlformats.org/officeDocument/2006/relationships/customXml" Target="../../customXml/item85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89.xml"/><Relationship Id="rId11" Type="http://schemas.openxmlformats.org/officeDocument/2006/relationships/customXml" Target="../../customXml/item95.xml"/><Relationship Id="rId5" Type="http://schemas.openxmlformats.org/officeDocument/2006/relationships/customXml" Target="../../customXml/item88.xml"/><Relationship Id="rId15" Type="http://schemas.openxmlformats.org/officeDocument/2006/relationships/notesSlide" Target="../notesSlides/notesSlide3.xml"/><Relationship Id="rId10" Type="http://schemas.openxmlformats.org/officeDocument/2006/relationships/customXml" Target="../../customXml/item93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92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4.xml"/><Relationship Id="rId13" Type="http://schemas.openxmlformats.org/officeDocument/2006/relationships/customXml" Target="../../customXml/item109.xml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103.xml"/><Relationship Id="rId12" Type="http://schemas.openxmlformats.org/officeDocument/2006/relationships/customXml" Target="../../customXml/item108.xml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102.xml"/><Relationship Id="rId11" Type="http://schemas.openxmlformats.org/officeDocument/2006/relationships/customXml" Target="../../customXml/item107.xml"/><Relationship Id="rId5" Type="http://schemas.openxmlformats.org/officeDocument/2006/relationships/customXml" Target="../../customXml/item101.xml"/><Relationship Id="rId15" Type="http://schemas.openxmlformats.org/officeDocument/2006/relationships/notesSlide" Target="../notesSlides/notesSlide4.xml"/><Relationship Id="rId10" Type="http://schemas.openxmlformats.org/officeDocument/2006/relationships/customXml" Target="../../customXml/item106.xml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105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/>
          <p:cNvSpPr/>
          <p:nvPr>
            <p:custDataLst>
              <p:custData r:id="rId1"/>
            </p:custDataLst>
          </p:nvPr>
        </p:nvSpPr>
        <p:spPr>
          <a:xfrm>
            <a:off x="146791" y="762000"/>
            <a:ext cx="1106592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50" name="Content"/>
          <p:cNvSpPr/>
          <p:nvPr>
            <p:custDataLst>
              <p:custData r:id="rId2"/>
            </p:custDataLst>
          </p:nvPr>
        </p:nvSpPr>
        <p:spPr>
          <a:xfrm>
            <a:off x="1331640" y="7620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Queries</a:t>
            </a:r>
          </a:p>
        </p:txBody>
      </p:sp>
      <p:sp>
        <p:nvSpPr>
          <p:cNvPr id="51" name="Content"/>
          <p:cNvSpPr/>
          <p:nvPr>
            <p:custDataLst>
              <p:custData r:id="rId3"/>
            </p:custDataLst>
          </p:nvPr>
        </p:nvSpPr>
        <p:spPr>
          <a:xfrm>
            <a:off x="177440" y="1617600"/>
            <a:ext cx="2892961" cy="12241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Query Count : X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Indexes count : X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Indexed documents : X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Status – Ready/Errors</a:t>
            </a:r>
            <a:endParaRPr lang="en-US" sz="1200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4"/>
            </p:custDataLst>
          </p:nvPr>
        </p:nvSpPr>
        <p:spPr>
          <a:xfrm>
            <a:off x="155392" y="1165974"/>
            <a:ext cx="80999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/>
          <p:cNvSpPr/>
          <p:nvPr>
            <p:custDataLst>
              <p:custData r:id="rId1"/>
            </p:custDataLst>
          </p:nvPr>
        </p:nvSpPr>
        <p:spPr>
          <a:xfrm>
            <a:off x="146791" y="762000"/>
            <a:ext cx="1106592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50" name="Content"/>
          <p:cNvSpPr/>
          <p:nvPr>
            <p:custDataLst>
              <p:custData r:id="rId2"/>
            </p:custDataLst>
          </p:nvPr>
        </p:nvSpPr>
        <p:spPr>
          <a:xfrm>
            <a:off x="1331640" y="762000"/>
            <a:ext cx="1106592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Queries</a:t>
            </a:r>
          </a:p>
        </p:txBody>
      </p:sp>
      <p:sp>
        <p:nvSpPr>
          <p:cNvPr id="5" name="Content"/>
          <p:cNvSpPr txBox="1"/>
          <p:nvPr>
            <p:custDataLst>
              <p:custData r:id="rId3"/>
            </p:custDataLst>
          </p:nvPr>
        </p:nvSpPr>
        <p:spPr>
          <a:xfrm>
            <a:off x="178802" y="1157906"/>
            <a:ext cx="144087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Queries</a:t>
            </a:r>
          </a:p>
        </p:txBody>
      </p:sp>
      <p:graphicFrame>
        <p:nvGraphicFramePr>
          <p:cNvPr id="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966744166"/>
              </p:ext>
            </p:extLst>
          </p:nvPr>
        </p:nvGraphicFramePr>
        <p:xfrm>
          <a:off x="207963" y="1572959"/>
          <a:ext cx="8756524" cy="24321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621"/>
                <a:gridCol w="1584176"/>
                <a:gridCol w="2880320"/>
                <a:gridCol w="2499881"/>
                <a:gridCol w="1172526"/>
              </a:tblGrid>
              <a:tr h="2670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Documents #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929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Test query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Mockup test query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Ready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2446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929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Test query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Mocku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p test query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Downloading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Documents 234/2566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929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Test query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Mockup test query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Running update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2154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929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929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929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929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"/>
          <p:cNvSpPr/>
          <p:nvPr>
            <p:custDataLst>
              <p:custData r:id="rId5"/>
            </p:custDataLst>
          </p:nvPr>
        </p:nvSpPr>
        <p:spPr>
          <a:xfrm>
            <a:off x="225048" y="63813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5664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/>
          <p:cNvSpPr/>
          <p:nvPr>
            <p:custDataLst>
              <p:custData r:id="rId1"/>
            </p:custDataLst>
          </p:nvPr>
        </p:nvSpPr>
        <p:spPr>
          <a:xfrm>
            <a:off x="146791" y="762000"/>
            <a:ext cx="1106592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50" name="Content"/>
          <p:cNvSpPr/>
          <p:nvPr>
            <p:custDataLst>
              <p:custData r:id="rId2"/>
            </p:custDataLst>
          </p:nvPr>
        </p:nvSpPr>
        <p:spPr>
          <a:xfrm>
            <a:off x="1331640" y="762000"/>
            <a:ext cx="1106592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Queries</a:t>
            </a:r>
          </a:p>
        </p:txBody>
      </p:sp>
      <p:sp>
        <p:nvSpPr>
          <p:cNvPr id="5" name="Content"/>
          <p:cNvSpPr txBox="1"/>
          <p:nvPr>
            <p:custDataLst>
              <p:custData r:id="rId3"/>
            </p:custDataLst>
          </p:nvPr>
        </p:nvSpPr>
        <p:spPr>
          <a:xfrm>
            <a:off x="178802" y="1157906"/>
            <a:ext cx="144087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Query/1</a:t>
            </a:r>
          </a:p>
        </p:txBody>
      </p:sp>
      <p:sp>
        <p:nvSpPr>
          <p:cNvPr id="7" name="Content"/>
          <p:cNvSpPr/>
          <p:nvPr>
            <p:custDataLst>
              <p:custData r:id="rId4"/>
            </p:custDataLst>
          </p:nvPr>
        </p:nvSpPr>
        <p:spPr>
          <a:xfrm>
            <a:off x="206956" y="1617600"/>
            <a:ext cx="4149020" cy="8032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Name: Test query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Description: Mockup test query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Status: Ready 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# Documents: 2446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5"/>
            </p:custDataLst>
          </p:nvPr>
        </p:nvSpPr>
        <p:spPr>
          <a:xfrm>
            <a:off x="206956" y="2588194"/>
            <a:ext cx="144087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Constuct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Query</a:t>
            </a:r>
          </a:p>
        </p:txBody>
      </p:sp>
      <p:sp>
        <p:nvSpPr>
          <p:cNvPr id="9" name="Content"/>
          <p:cNvSpPr/>
          <p:nvPr>
            <p:custDataLst>
              <p:custData r:id="rId6"/>
            </p:custDataLst>
          </p:nvPr>
        </p:nvSpPr>
        <p:spPr>
          <a:xfrm>
            <a:off x="211010" y="3012705"/>
            <a:ext cx="4144966" cy="8032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CONSTRUCT </a:t>
            </a:r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{ @x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foaf:name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?name }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WHERE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{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@x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foaf:name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?name }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 txBox="1"/>
          <p:nvPr>
            <p:custDataLst>
              <p:custData r:id="rId7"/>
            </p:custDataLst>
          </p:nvPr>
        </p:nvSpPr>
        <p:spPr>
          <a:xfrm>
            <a:off x="202902" y="3983299"/>
            <a:ext cx="144087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Query</a:t>
            </a:r>
          </a:p>
        </p:txBody>
      </p:sp>
      <p:sp>
        <p:nvSpPr>
          <p:cNvPr id="12" name="Content"/>
          <p:cNvSpPr/>
          <p:nvPr>
            <p:custDataLst>
              <p:custData r:id="rId8"/>
            </p:custDataLst>
          </p:nvPr>
        </p:nvSpPr>
        <p:spPr>
          <a:xfrm>
            <a:off x="206956" y="4407810"/>
            <a:ext cx="4149020" cy="8032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SELECT DISTINCT @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x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WHERE {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@x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foaf:name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?name }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9"/>
            </p:custDataLst>
          </p:nvPr>
        </p:nvSpPr>
        <p:spPr>
          <a:xfrm>
            <a:off x="4644008" y="1617600"/>
            <a:ext cx="144087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Indexes</a:t>
            </a:r>
          </a:p>
        </p:txBody>
      </p:sp>
      <p:graphicFrame>
        <p:nvGraphicFramePr>
          <p:cNvPr id="15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4125912447"/>
              </p:ext>
            </p:extLst>
          </p:nvPr>
        </p:nvGraphicFramePr>
        <p:xfrm>
          <a:off x="4716016" y="1934519"/>
          <a:ext cx="334327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808792"/>
                <a:gridCol w="819983"/>
                <a:gridCol w="895350"/>
              </a:tblGrid>
              <a:tr h="1959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59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59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9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9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9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9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9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StickyNote"/>
          <p:cNvGrpSpPr/>
          <p:nvPr>
            <p:custDataLst>
              <p:custData r:id="rId11"/>
            </p:custDataLst>
          </p:nvPr>
        </p:nvGrpSpPr>
        <p:grpSpPr>
          <a:xfrm>
            <a:off x="5057775" y="4111739"/>
            <a:ext cx="1371600" cy="1485673"/>
            <a:chOff x="3886200" y="2629127"/>
            <a:chExt cx="1371600" cy="1485673"/>
          </a:xfrm>
        </p:grpSpPr>
        <p:sp>
          <p:nvSpPr>
            <p:cNvPr id="20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Show some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list of documents?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2" name="Content"/>
          <p:cNvSpPr/>
          <p:nvPr>
            <p:custDataLst>
              <p:custData r:id="rId12"/>
            </p:custDataLst>
          </p:nvPr>
        </p:nvSpPr>
        <p:spPr>
          <a:xfrm>
            <a:off x="6948264" y="359284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</a:t>
            </a:r>
          </a:p>
        </p:txBody>
      </p:sp>
      <p:grpSp>
        <p:nvGrpSpPr>
          <p:cNvPr id="16" name="StickyNote"/>
          <p:cNvGrpSpPr/>
          <p:nvPr>
            <p:custDataLst>
              <p:custData r:id="rId13"/>
            </p:custDataLst>
          </p:nvPr>
        </p:nvGrpSpPr>
        <p:grpSpPr>
          <a:xfrm>
            <a:off x="5057775" y="2163452"/>
            <a:ext cx="1371600" cy="1485673"/>
            <a:chOff x="3886200" y="2629127"/>
            <a:chExt cx="1371600" cy="1485673"/>
          </a:xfrm>
        </p:grpSpPr>
        <p:sp>
          <p:nvSpPr>
            <p:cNvPr id="17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For static defined indexes, may show dynamic ones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3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/>
          <p:cNvSpPr/>
          <p:nvPr>
            <p:custDataLst>
              <p:custData r:id="rId1"/>
            </p:custDataLst>
          </p:nvPr>
        </p:nvSpPr>
        <p:spPr>
          <a:xfrm>
            <a:off x="146791" y="762000"/>
            <a:ext cx="1106592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50" name="Content"/>
          <p:cNvSpPr/>
          <p:nvPr>
            <p:custDataLst>
              <p:custData r:id="rId2"/>
            </p:custDataLst>
          </p:nvPr>
        </p:nvSpPr>
        <p:spPr>
          <a:xfrm>
            <a:off x="1331640" y="762000"/>
            <a:ext cx="1106592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Queries</a:t>
            </a:r>
          </a:p>
        </p:txBody>
      </p:sp>
      <p:sp>
        <p:nvSpPr>
          <p:cNvPr id="5" name="Content"/>
          <p:cNvSpPr txBox="1"/>
          <p:nvPr>
            <p:custDataLst>
              <p:custData r:id="rId3"/>
            </p:custDataLst>
          </p:nvPr>
        </p:nvSpPr>
        <p:spPr>
          <a:xfrm>
            <a:off x="178802" y="1157906"/>
            <a:ext cx="144087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QUERY</a:t>
            </a:r>
          </a:p>
        </p:txBody>
      </p:sp>
      <p:sp>
        <p:nvSpPr>
          <p:cNvPr id="8" name="Content"/>
          <p:cNvSpPr txBox="1"/>
          <p:nvPr>
            <p:custDataLst>
              <p:custData r:id="rId4"/>
            </p:custDataLst>
          </p:nvPr>
        </p:nvSpPr>
        <p:spPr>
          <a:xfrm>
            <a:off x="202902" y="2672334"/>
            <a:ext cx="144087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Constuct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Query</a:t>
            </a:r>
          </a:p>
        </p:txBody>
      </p:sp>
      <p:sp>
        <p:nvSpPr>
          <p:cNvPr id="9" name="Content"/>
          <p:cNvSpPr/>
          <p:nvPr>
            <p:custDataLst>
              <p:custData r:id="rId5"/>
            </p:custDataLst>
          </p:nvPr>
        </p:nvSpPr>
        <p:spPr>
          <a:xfrm>
            <a:off x="211010" y="3012705"/>
            <a:ext cx="4144966" cy="3152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CONSTRUCT </a:t>
            </a:r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{ @x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foaf:name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?name }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WHERE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{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@x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foaf:name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?name }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 txBox="1"/>
          <p:nvPr>
            <p:custDataLst>
              <p:custData r:id="rId6"/>
            </p:custDataLst>
          </p:nvPr>
        </p:nvSpPr>
        <p:spPr>
          <a:xfrm>
            <a:off x="4567946" y="2588194"/>
            <a:ext cx="144087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Query</a:t>
            </a:r>
          </a:p>
        </p:txBody>
      </p:sp>
      <p:sp>
        <p:nvSpPr>
          <p:cNvPr id="12" name="Content"/>
          <p:cNvSpPr/>
          <p:nvPr>
            <p:custDataLst>
              <p:custData r:id="rId7"/>
            </p:custDataLst>
          </p:nvPr>
        </p:nvSpPr>
        <p:spPr>
          <a:xfrm>
            <a:off x="4572000" y="3012705"/>
            <a:ext cx="4149020" cy="3152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SELECT DISTINCT @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x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WHERE {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@x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foaf:name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?name }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8"/>
            </p:custDataLst>
          </p:nvPr>
        </p:nvSpPr>
        <p:spPr>
          <a:xfrm>
            <a:off x="1331640" y="1582417"/>
            <a:ext cx="3024336" cy="1893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New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Test Query</a:t>
            </a:r>
          </a:p>
        </p:txBody>
      </p:sp>
      <p:sp>
        <p:nvSpPr>
          <p:cNvPr id="23" name="Content"/>
          <p:cNvSpPr txBox="1"/>
          <p:nvPr>
            <p:custDataLst>
              <p:custData r:id="rId9"/>
            </p:custDataLst>
          </p:nvPr>
        </p:nvSpPr>
        <p:spPr>
          <a:xfrm>
            <a:off x="211010" y="1542089"/>
            <a:ext cx="667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10"/>
            </p:custDataLst>
          </p:nvPr>
        </p:nvSpPr>
        <p:spPr>
          <a:xfrm>
            <a:off x="1335674" y="1845939"/>
            <a:ext cx="3020302" cy="7378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New Mockup test query 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11"/>
            </p:custDataLst>
          </p:nvPr>
        </p:nvSpPr>
        <p:spPr>
          <a:xfrm>
            <a:off x="215044" y="1844824"/>
            <a:ext cx="10294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2"/>
            </p:custDataLst>
          </p:nvPr>
        </p:nvSpPr>
        <p:spPr>
          <a:xfrm>
            <a:off x="6300192" y="63579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31" name="Content"/>
          <p:cNvSpPr/>
          <p:nvPr>
            <p:custDataLst>
              <p:custData r:id="rId13"/>
            </p:custDataLst>
          </p:nvPr>
        </p:nvSpPr>
        <p:spPr>
          <a:xfrm>
            <a:off x="7583554" y="63579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10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19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2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24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2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6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28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29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0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7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4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5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50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2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53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59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66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68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69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2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7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7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76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77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78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40AE9D6-D7D9-472C-B897-A1AFA3E8395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5453E225-303F-410F-A5B4-109F826730E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4D9A52A-9E35-4E92-A7F4-F6B49119B42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B7A788F-3934-412B-81FB-7924F1C7C1B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D6F7925-BA18-43E9-8DFD-4C439298218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0FD9F1F-4777-456A-AD18-AB86FCB0112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7CD7924-AFE8-4524-BCFF-5E22A79F840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4A64BAC-56D8-4D6D-B319-6DAC3F832E5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A4FC020-E0BE-4DF7-83E6-E8DBAB9260F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666DD45-A4F1-448B-816D-EC59C41EF44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110.xml><?xml version="1.0" encoding="utf-8"?>
<ds:datastoreItem xmlns:ds="http://schemas.openxmlformats.org/officeDocument/2006/customXml" ds:itemID="{3BFEF165-A2FF-44EA-92EE-800D4FB4CD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4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19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B7C3D8B3-6C1C-4EB7-9000-9D0EABDF24C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47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2C23522B-5815-445D-B112-52DAB74978A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3B8F3A6F-D951-4482-85D7-1483D5EC996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FA8AC7B2-BB44-4F9B-8A63-2D67A67016F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1342371-0AAD-4725-BD38-E7C7CA356CA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D23AF3A-84F5-4570-B50E-85ABC355A37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E76A3C6-A478-441A-8A20-65F6D7F28F8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EE3F055-969A-469E-BF06-D470B9E8BEF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42A7CC4-D279-4063-BA99-78D2CA7DA3B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88E0A98-32F2-4146-B867-45F471E94F9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DD9F205-E376-46AA-83B7-4E72AD1BA74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06C307F-8A3E-4CA6-BEF1-C6CFB8A4F3C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7B26F2A-0F92-41BC-A14B-8E47597C3A8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225E515-F6DE-40EC-A3C9-5A30D5AF901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1149E5E-ECED-49C1-8FC3-4615D0163FE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CB266FE5-259A-4AF0-B024-2C2CE54A126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16C7590-2C5F-4E4E-B1E9-F277CC97505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ECB88FC-4EF9-4D52-ACE4-D3EFD0D3CE2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95EF8C6-8E8A-466B-A685-07B1DA17C89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D253E55-DE74-42E7-A703-457E96A2AE1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565BFAC-231F-49E9-962E-3E987BE5D46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A1F9C0C-834A-4405-B70C-8989A274C58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0CA8105-328F-4237-8F57-8DF55F3AA7A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FE832A4-C703-4C4E-9C96-8C0EE2D21E5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6FAE573-9BF8-48CD-9203-9861CC028F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225</TotalTime>
  <Words>204</Words>
  <Application>Microsoft Office PowerPoint</Application>
  <PresentationFormat>On-screen Show (4:3)</PresentationFormat>
  <Paragraphs>92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Vávro</dc:creator>
  <cp:lastModifiedBy>Petr Vávro</cp:lastModifiedBy>
  <cp:revision>8</cp:revision>
  <dcterms:created xsi:type="dcterms:W3CDTF">2014-04-21T14:40:04Z</dcterms:created>
  <dcterms:modified xsi:type="dcterms:W3CDTF">2014-04-22T21:33:51Z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