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43" r:id="rId2"/>
    <p:sldId id="284" r:id="rId3"/>
    <p:sldId id="342" r:id="rId4"/>
    <p:sldId id="350" r:id="rId5"/>
    <p:sldId id="341" r:id="rId6"/>
    <p:sldId id="346" r:id="rId7"/>
    <p:sldId id="347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206"/>
    <a:srgbClr val="EE7B12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A25FCC-0213-46DB-A427-9AFD5F2C0BE2}" type="datetime1">
              <a:rPr lang="it-IT" smtClean="0"/>
              <a:t>21/09/2020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578ED-5BFC-4187-A2BA-1001326ABFB1}" type="datetime1">
              <a:rPr lang="it-IT" smtClean="0"/>
              <a:pPr/>
              <a:t>21/09/2020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689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822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1" name="Rettango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AB9E68-73A6-4F8D-A028-E95A893ECA8A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8F5D1-DB39-4CC5-B99B-2D42A71B7B8E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e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736ED-39EB-4161-A118-45325A761C13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8F631D4-0ECF-42C3-A910-E9E3A198205C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1" name="Rettango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E8DFAC-DFC9-44D3-8192-C4906C741C65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3" name="Rettango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03101-6FE9-4B85-8D8D-A23594025E9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6" name="Rettango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B004F-3450-47A5-AD3A-AA3FF3ADA4E4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ito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6B52D-6EE6-49BA-9273-934D88D08C31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tito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Rettango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8BCA1-761F-456D-8BE9-5D96B1A79CB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immagine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5" name="Segnaposto tito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B7BE9-7930-4444-9A31-14B1C8F30C8B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e immag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D9DB03-F407-4BA9-9E0E-B66E0B42D474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10" name="Segnaposto immagine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8B86A-4681-4283-B94B-BBA954AA25F9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Rettango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6" name="Rettango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it-IT" noProof="0" dirty="0"/>
              <a:t>Inserire qui la citazione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it-IT" sz="1600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9609FCC-93B3-4E0B-870C-3496748B6F31}" type="datetime1">
              <a:rPr lang="it-IT" noProof="0" smtClean="0"/>
              <a:t>21/09/2020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60473"/>
          </a:xfrm>
        </p:spPr>
        <p:txBody>
          <a:bodyPr rtlCol="0"/>
          <a:lstStyle/>
          <a:p>
            <a:pPr rtl="0"/>
            <a:r>
              <a:rPr lang="it-IT" b="1" dirty="0">
                <a:solidFill>
                  <a:srgbClr val="733206"/>
                </a:solidFill>
              </a:rPr>
              <a:t>Guitar shop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838576"/>
            <a:ext cx="10058400" cy="1949576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it-IT" sz="6400" dirty="0">
                <a:solidFill>
                  <a:srgbClr val="733206"/>
                </a:solidFill>
              </a:rPr>
              <a:t>Progetto terminali mobili.</a:t>
            </a:r>
          </a:p>
          <a:p>
            <a:pPr rtl="0"/>
            <a:r>
              <a:rPr lang="it-IT" sz="6400" dirty="0"/>
              <a:t> 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Alessandro vassallo 0124001699 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Gennaro vassallo 0124001541</a:t>
            </a:r>
          </a:p>
          <a:p>
            <a:pPr algn="r" rtl="0"/>
            <a:r>
              <a:rPr lang="it-IT" dirty="0">
                <a:solidFill>
                  <a:srgbClr val="733206"/>
                </a:solidFill>
              </a:rPr>
              <a:t>Luciano di cristo 0124001371</a:t>
            </a:r>
          </a:p>
        </p:txBody>
      </p:sp>
      <p:pic>
        <p:nvPicPr>
          <p:cNvPr id="6" name="Picture 2" descr="Risultato immagini per logo parthenope">
            <a:extLst>
              <a:ext uri="{FF2B5EF4-FFF2-40B4-BE49-F238E27FC236}">
                <a16:creationId xmlns:a16="http://schemas.microsoft.com/office/drawing/2014/main" id="{1BA9A2D4-538D-4B60-8D84-6FEEB6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90" y="4688659"/>
            <a:ext cx="4617965" cy="1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71" y="642583"/>
            <a:ext cx="4157296" cy="1292750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Descrizione del progetto 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8858" y="2041865"/>
            <a:ext cx="5482007" cy="3873264"/>
          </a:xfrm>
        </p:spPr>
        <p:txBody>
          <a:bodyPr rtlCol="0">
            <a:normAutofit fontScale="92500" lnSpcReduction="20000"/>
          </a:bodyPr>
          <a:lstStyle/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La tipologia di progetto scelta è di tipo gestionale.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Lo scopo dell’app, da noi sviluppato, riguarda la gestione di un negozio di chitarre.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L’app prevede una sezione per i clienti ed una per l’admin del negozio.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Il cliente, inoltre, se non è registrato non potrà accedere, finché non creerà un account personale.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Il cliente può visualizzare i prodotti, acquistarli e pagarli grazie all’utilizzo del carrello, tracciare l’ordine e recensirlo.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900" dirty="0"/>
              <a:t>L’admin può visualizzare il database.</a:t>
            </a:r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Immagine 9" descr="Immagine che contiene chitarra&#10;&#10;Descrizione generata automaticamente">
            <a:extLst>
              <a:ext uri="{FF2B5EF4-FFF2-40B4-BE49-F238E27FC236}">
                <a16:creationId xmlns:a16="http://schemas.microsoft.com/office/drawing/2014/main" id="{2269FB98-855E-45C9-A9FE-B080A497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25" y="1452046"/>
            <a:ext cx="4157296" cy="415729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D81176-FB72-4C2B-8FD9-FA99829A04D0}"/>
              </a:ext>
            </a:extLst>
          </p:cNvPr>
          <p:cNvSpPr txBox="1"/>
          <p:nvPr/>
        </p:nvSpPr>
        <p:spPr>
          <a:xfrm>
            <a:off x="7094382" y="5724804"/>
            <a:ext cx="377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solidFill>
                  <a:srgbClr val="733206"/>
                </a:solidFill>
              </a:rPr>
              <a:t>Icon Art by Luciano Di Cristo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33" y="657958"/>
            <a:ext cx="4412203" cy="587584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Sezione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979" y="1964710"/>
            <a:ext cx="4643021" cy="3941540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L’admin può visualizzare tutto il database grazie ad un sandwich menù dove sono situate tutte le entità interessate.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In questa sezione l’admin non può modificare i vari attributi.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800" dirty="0"/>
              <a:t>Il database è aggiornato in tempo reale.</a:t>
            </a:r>
          </a:p>
        </p:txBody>
      </p:sp>
      <p:pic>
        <p:nvPicPr>
          <p:cNvPr id="10" name="Immagine 9" descr="Immagine che contiene segnale, disegnando, finestra, orologio&#10;&#10;Descrizione generata automaticamente">
            <a:extLst>
              <a:ext uri="{FF2B5EF4-FFF2-40B4-BE49-F238E27FC236}">
                <a16:creationId xmlns:a16="http://schemas.microsoft.com/office/drawing/2014/main" id="{4899D7AB-5C47-4F67-BB2D-120BED30F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3" y="1458230"/>
            <a:ext cx="4382992" cy="39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00" y="643631"/>
            <a:ext cx="5711810" cy="587584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Sezione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9139" y="1530455"/>
            <a:ext cx="5528525" cy="4683914"/>
          </a:xfrm>
        </p:spPr>
        <p:txBody>
          <a:bodyPr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Il cliente come prima cosa, per accedere all’app, deve effettuare il login.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Se non è registrato, il cliente potrà effettuare la pratica di registrazione.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Una volta effettuato l’accesso, egli potrà visualizzare i prodotti del negozio, visualizzare il suo profilo ed infine può visualizzare la lista degli ordini effettuati.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Il cliente, nella sezione visualizza prodotti, cliccando su un prodotto, accederà al prodotto desiderato.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In questa schermata, potrà vedere la qualità della chitarra, una descrizione illustrativa, e potrà decidere la quantità dei prodotti da aggiungere al carrello (</a:t>
            </a:r>
            <a:r>
              <a:rPr lang="it-IT" sz="1400" dirty="0" err="1"/>
              <a:t>max</a:t>
            </a:r>
            <a:r>
              <a:rPr lang="it-IT" sz="1400" dirty="0"/>
              <a:t> 3 prodotti ad ordine).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Inoltre, una volta effettuato l’ordine, ed acquistato, egli potrà visualizzare il Tracking del proprio ordine, ed infine recensirlo.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1400" dirty="0"/>
              <a:t>La recensione può avvenire solo una volta e non potrà essere modificata.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F69482E-2517-4301-BFA3-488AA952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1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46" y="649079"/>
            <a:ext cx="7357731" cy="587584"/>
          </a:xfrm>
        </p:spPr>
        <p:txBody>
          <a:bodyPr rtlCol="0">
            <a:no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REALIZZAZIONE DEL PROGETTO</a:t>
            </a:r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0143" y="1680171"/>
            <a:ext cx="4658918" cy="3941540"/>
          </a:xfrm>
        </p:spPr>
        <p:txBody>
          <a:bodyPr rtlCol="0"/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lo sviluppo dell’applicazione abbiamo utilizzato </a:t>
            </a:r>
            <a:r>
              <a:rPr lang="it-IT" sz="1800" dirty="0"/>
              <a:t>Android</a:t>
            </a:r>
            <a:r>
              <a:rPr lang="it-IT" dirty="0"/>
              <a:t> Studio.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Come linguaggio abbiamo usato Java, e grazie a questo abbiamo potuto sfruttare i Design Pattern del progetto di Programmazione 3.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la creazione del DBMS abbiamo utilizzato SQLite.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dirty="0"/>
              <a:t>Per realizzare l’icona abbiamo utilizzato Photoshop.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FE93CE9-FC06-4C2D-96CB-06F9C2D1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578" y="942871"/>
            <a:ext cx="1781379" cy="1781379"/>
          </a:xfrm>
          <a:prstGeom prst="rect">
            <a:avLst/>
          </a:prstGeom>
        </p:spPr>
      </p:pic>
      <p:pic>
        <p:nvPicPr>
          <p:cNvPr id="8" name="Immagine 7" descr="Immagine che contiene orologio, segnale, disegnando&#10;&#10;Descrizione generata automaticamente">
            <a:extLst>
              <a:ext uri="{FF2B5EF4-FFF2-40B4-BE49-F238E27FC236}">
                <a16:creationId xmlns:a16="http://schemas.microsoft.com/office/drawing/2014/main" id="{C2AF2C4D-918C-444C-B915-84EFD363A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09" y="4658019"/>
            <a:ext cx="1324707" cy="1291072"/>
          </a:xfrm>
          <a:prstGeom prst="rect">
            <a:avLst/>
          </a:prstGeom>
        </p:spPr>
      </p:pic>
      <p:pic>
        <p:nvPicPr>
          <p:cNvPr id="10" name="Immagine 9" descr="Immagine che contiene portatile, computer, orologio, disegnando&#10;&#10;Descrizione generata automaticamente">
            <a:extLst>
              <a:ext uri="{FF2B5EF4-FFF2-40B4-BE49-F238E27FC236}">
                <a16:creationId xmlns:a16="http://schemas.microsoft.com/office/drawing/2014/main" id="{CA3C76A6-C224-4ECD-979D-1F32A3B00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065" y="3861702"/>
            <a:ext cx="2086924" cy="988028"/>
          </a:xfrm>
          <a:prstGeom prst="rect">
            <a:avLst/>
          </a:prstGeom>
        </p:spPr>
      </p:pic>
      <p:pic>
        <p:nvPicPr>
          <p:cNvPr id="12" name="Immagine 11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1540FDA9-5600-4EE7-AD10-9D0EAA25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875" y="2405802"/>
            <a:ext cx="2224161" cy="1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95" y="725279"/>
            <a:ext cx="5711810" cy="587584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733206"/>
                </a:solidFill>
              </a:rPr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9545" y="1743980"/>
            <a:ext cx="4921457" cy="3941540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Aumentare le informazioni relative allo stato dei prodotti.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nuovi prodotti.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Permettere all’utente di modificare l’immagine del profilo.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servizio clienti, per rendere più efficace </a:t>
            </a:r>
            <a:r>
              <a:rPr lang="it-IT" sz="1800"/>
              <a:t>la comunicazione </a:t>
            </a:r>
            <a:r>
              <a:rPr lang="it-IT" sz="1800" dirty="0"/>
              <a:t>tra venditore e cliente.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it-IT" sz="1800" dirty="0"/>
              <a:t>Aggiungere tasti modifica ed elimina nelle tabelle del DBMS da parte dell’admin. </a:t>
            </a:r>
          </a:p>
        </p:txBody>
      </p:sp>
      <p:pic>
        <p:nvPicPr>
          <p:cNvPr id="7" name="Immagine 6" descr="Immagine che contiene segnale, cibo, traffico, via&#10;&#10;Descrizione generata automaticamente">
            <a:extLst>
              <a:ext uri="{FF2B5EF4-FFF2-40B4-BE49-F238E27FC236}">
                <a16:creationId xmlns:a16="http://schemas.microsoft.com/office/drawing/2014/main" id="{E4D3E161-E9DE-4F4E-A278-D757338C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05" y="1643062"/>
            <a:ext cx="3981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057159"/>
            <a:ext cx="10113645" cy="743682"/>
          </a:xfrm>
        </p:spPr>
        <p:txBody>
          <a:bodyPr rtlCol="0"/>
          <a:lstStyle/>
          <a:p>
            <a:pPr algn="ctr" rtl="0"/>
            <a:r>
              <a:rPr lang="it-IT" sz="5400" b="1" dirty="0">
                <a:solidFill>
                  <a:srgbClr val="733206"/>
                </a:solidFill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38_TF22318419.potx" id="{7EE6DD98-39B7-468D-AA4D-F00486AF550B}" vid="{1FA887F1-1572-4257-9AFD-2B481993FC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0</TotalTime>
  <Words>410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Guitar shop</vt:lpstr>
      <vt:lpstr>Descrizione del progetto </vt:lpstr>
      <vt:lpstr>Sezione ADMIN</vt:lpstr>
      <vt:lpstr>Sezione CLIENTE</vt:lpstr>
      <vt:lpstr>REALIZZAZIONE DEL PROGETTO</vt:lpstr>
      <vt:lpstr>SVILUPPI FUTURI</vt:lpstr>
      <vt:lpstr>GRAZIE PER L’ATTENZIONE.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2020-09-21T14:22:41Z</dcterms:created>
  <dcterms:modified xsi:type="dcterms:W3CDTF">2020-09-21T15:58:48Z</dcterms:modified>
</cp:coreProperties>
</file>