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60" d="100"/>
          <a:sy n="60" d="100"/>
        </p:scale>
        <p:origin x="42" y="102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Paliwal - Network" userId="75e8d103-c1c9-401f-9d4d-27b7b8bccdfa" providerId="ADAL" clId="{8D2EF317-7322-48F4-AB53-7E016B6BD06D}"/>
    <pc:docChg chg="custSel modSld">
      <pc:chgData name="Priyanka Paliwal - Network" userId="75e8d103-c1c9-401f-9d4d-27b7b8bccdfa" providerId="ADAL" clId="{8D2EF317-7322-48F4-AB53-7E016B6BD06D}" dt="2025-03-03T14:05:05.721" v="1" actId="478"/>
      <pc:docMkLst>
        <pc:docMk/>
      </pc:docMkLst>
      <pc:sldChg chg="delSp modSp mod">
        <pc:chgData name="Priyanka Paliwal - Network" userId="75e8d103-c1c9-401f-9d4d-27b7b8bccdfa" providerId="ADAL" clId="{8D2EF317-7322-48F4-AB53-7E016B6BD06D}" dt="2025-03-03T14:05:05.721" v="1" actId="478"/>
        <pc:sldMkLst>
          <pc:docMk/>
          <pc:sldMk cId="175219845" sldId="266"/>
        </pc:sldMkLst>
        <pc:spChg chg="del mod">
          <ac:chgData name="Priyanka Paliwal - Network" userId="75e8d103-c1c9-401f-9d4d-27b7b8bccdfa" providerId="ADAL" clId="{8D2EF317-7322-48F4-AB53-7E016B6BD06D}" dt="2025-03-03T14:05:05.721" v="1" actId="478"/>
          <ac:spMkLst>
            <pc:docMk/>
            <pc:sldMk cId="175219845" sldId="266"/>
            <ac:spMk id="3" creationId="{25C64183-B387-01E7-21BA-4DA6B1F5181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9175E7-6425-1CC3-421C-421B0E89FF06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0A14559-FDD1-E423-02FB-04A9582221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0" name="Graphic 9" hidden="1">
              <a:extLst>
                <a:ext uri="{FF2B5EF4-FFF2-40B4-BE49-F238E27FC236}">
                  <a16:creationId xmlns:a16="http://schemas.microsoft.com/office/drawing/2014/main" id="{72F7B2BF-728F-7AFA-B744-E73A86D418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F1382C70-5C34-94C1-07BD-6380B94F4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1113B319-503F-293E-A4C8-7FFE429E6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28D4967-73D4-98E8-E3B3-CD06ECA5AD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9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65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70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2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6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7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29498A85-4E2A-0D30-47DC-F19D816FB5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alphaModFix amt="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C6DCBE-C16E-F0A6-1D8B-F1CFBB51C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61EF9-3631-9B6F-46CD-FE59EDBC4642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D3B5F-5118-C728-0DE5-A9E7C2B8B31B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97C521-84C0-6CF2-30A4-97F364D2069B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65653-C29F-7F13-9C85-515B36BB5B4F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C0396-2D6E-B77C-D9E4-69ED840C9B96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7D5CF-2337-DD83-71DC-ACD15AA04373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F1D7E-2A20-AD9A-CFE6-5387F5E8CD3A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3F4B7A-F086-A5C1-9FF8-C3076EBD5B6C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07F63C-7DE9-9126-7BDE-2870B3BA3660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E8EC47-8FC4-CA91-DBE5-D99F72E343A4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B5819-AF9D-50C5-36F6-7F1F7568A4E3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F8BCA0-6121-8240-F701-2B9BEF5E7564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4DFA9-4BEB-C1E1-BB12-062643F60E5B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9D2D98-42F5-2C87-09B7-8A06BDD53E41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C9ED61-BFC1-5334-62A0-70E179606FD2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A4282C-3E15-2561-914B-98058BFDFAC3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DBCCA5-35B0-8DB1-7776-A65C351ED619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513C2A-7D45-6ACC-CC4E-454F1499F2D3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EA0D5A-6AA4-5593-468C-7EDB3A162C68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43C4F9-7357-43BC-44D2-CF10DD265FA8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843B0A-1C96-88BB-F5A8-791319E8D152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EC03FD-53ED-ABD3-52E1-EB0E0146F067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21799C-8E2A-E376-2F05-12EBC5574DEB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D630D5-13CE-D638-C0AE-961CD879A448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582989-E6DC-A316-F5BD-8AB381159CD1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DF610C-6C24-B9C1-FA4C-5EBEA4294812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0D1F1D-E9C4-92FE-4048-2879FB0CF4FC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8BC160-A4D3-5BCB-2E6A-710234465D59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20AD9A-A79B-F16E-7E6A-9AA47D21FDB6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39111A-87F6-7B8E-E234-69BAF8A1C17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7B5D77-39A1-C72D-A831-4E21C78269B3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FB6A71-D85E-2964-BEE6-66A9E985D589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96CBCA-840F-3471-A612-3B9E5865C07C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5BBFCD-70FA-E7E1-B053-73155107995A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597003ED-E9AF-106E-7294-5FFE857803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55" name="Graphic 54" hidden="1">
              <a:extLst>
                <a:ext uri="{FF2B5EF4-FFF2-40B4-BE49-F238E27FC236}">
                  <a16:creationId xmlns:a16="http://schemas.microsoft.com/office/drawing/2014/main" id="{1508A687-0FD5-8894-29F8-3AE71F744A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56" name="Graphic 55" hidden="1">
              <a:extLst>
                <a:ext uri="{FF2B5EF4-FFF2-40B4-BE49-F238E27FC236}">
                  <a16:creationId xmlns:a16="http://schemas.microsoft.com/office/drawing/2014/main" id="{345BE315-CC83-A281-2413-F08E349FD6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57" name="Graphic 56" hidden="1">
              <a:extLst>
                <a:ext uri="{FF2B5EF4-FFF2-40B4-BE49-F238E27FC236}">
                  <a16:creationId xmlns:a16="http://schemas.microsoft.com/office/drawing/2014/main" id="{F025FECE-0564-9CEF-3486-5DBA450FB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5E659335-4270-B4D6-5FCD-8FFE1689DB2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59" name="Rectangle 58" hidden="1">
            <a:extLst>
              <a:ext uri="{FF2B5EF4-FFF2-40B4-BE49-F238E27FC236}">
                <a16:creationId xmlns:a16="http://schemas.microsoft.com/office/drawing/2014/main" id="{DBBDCFD3-BF7C-BE3C-C4A6-5E6A8627F002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6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1287" b="26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Analyzing Technology Skills &amp;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IN" dirty="0"/>
              <a:t>B</a:t>
            </a:r>
            <a:r>
              <a:rPr lang="en-US" dirty="0"/>
              <a:t>y: </a:t>
            </a:r>
            <a:r>
              <a:rPr lang="en-US" dirty="0" err="1"/>
              <a:t>Vayank</a:t>
            </a:r>
            <a:r>
              <a:rPr lang="en-US" dirty="0"/>
              <a:t> Paliwal</a:t>
            </a:r>
          </a:p>
          <a:p>
            <a:r>
              <a:rPr lang="en-US" dirty="0"/>
              <a:t>March 3, 2025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FC5D8-9D0C-3E59-2FFB-336EE9DD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3" y="1700673"/>
            <a:ext cx="4887354" cy="3456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0862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97D0E-B0B1-342B-657F-097B3FDF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2" y="1700462"/>
            <a:ext cx="9127958" cy="4340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Future Technology 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E5962-55DB-28E6-0343-AFE0F26C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1930400"/>
            <a:ext cx="8133348" cy="4037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D29B2-AA7C-2449-16DF-730A8C4C9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16"/>
            <a:ext cx="8899803" cy="42992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24BE2-DA4F-E8F6-566D-CB7B4662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2109569"/>
            <a:ext cx="3856774" cy="27277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1B621-D982-7CE2-12C2-6C4E71C7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630317"/>
            <a:ext cx="3856774" cy="3686264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 1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 2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 3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APPENDIX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0093F-9A1B-5B21-9015-F3B380AA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872165"/>
            <a:ext cx="3856774" cy="320256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Include any relevant additional charts, or tables that you may have created during the analysis phase.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407D49-0ED9-7AC5-BEE6-74BA7116AC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4351" y="1993824"/>
            <a:ext cx="3747617" cy="2870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EXECUTIVE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2AEA6-1423-73E0-0F19-F1FB31CF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604950"/>
            <a:ext cx="3856774" cy="3736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Point1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Point2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Sub Point 1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Sub Point 2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Sub Point 3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Point3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Point4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n-lt"/>
              </a:rPr>
              <a:t>Point5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5877A-967B-A84E-E1D1-530A7262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641482"/>
            <a:ext cx="3856774" cy="366393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Point1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Point2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Point3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Point4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Sub Point1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Sub Point2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BDD62-CC13-92ED-48F6-F537500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2089832"/>
            <a:ext cx="3856774" cy="27672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Point1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Point2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Point3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Point4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Sub Point1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Sub Point2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84BA6-AD35-FC74-FF3F-5DA6CEAC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9" y="2327564"/>
            <a:ext cx="5016000" cy="3733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B8BED-2665-77D2-26D2-88FDB86E2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54" y="2378725"/>
            <a:ext cx="5453147" cy="3631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commonly worked-with language and the most desired language developers want to work with.</a:t>
            </a:r>
          </a:p>
          <a:p>
            <a:r>
              <a:rPr lang="en-US" dirty="0"/>
              <a:t>SQL is among the top languages developers have worked with and want to work with.</a:t>
            </a:r>
          </a:p>
          <a:p>
            <a:r>
              <a:rPr lang="en-US" dirty="0"/>
              <a:t>Languages with strong job demand (JavaScript, SQL, Python) will continue to dominate.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JavaScript’s significance in web development and full-stack applications, making it a crucial skill for developers.</a:t>
            </a:r>
          </a:p>
          <a:p>
            <a:r>
              <a:rPr lang="en-US" dirty="0"/>
              <a:t>SQL is a vital skill for backend and full-stack developers</a:t>
            </a:r>
          </a:p>
          <a:p>
            <a:r>
              <a:rPr lang="en-US" dirty="0"/>
              <a:t>Some traditional languages (Java, Bash) are still relevant but may not be as appealing to new developers.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71B7D-B7D7-7454-683B-9EA3269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2" y="2273182"/>
            <a:ext cx="5570942" cy="3854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36372-1E81-B247-2343-D5A8E012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0" y="2314223"/>
            <a:ext cx="5213686" cy="3813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66</TotalTime>
  <Words>368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IBM Plex Mono</vt:lpstr>
      <vt:lpstr>IBM Plex Sans</vt:lpstr>
      <vt:lpstr>Trebuchet MS</vt:lpstr>
      <vt:lpstr>Wingdings 3</vt:lpstr>
      <vt:lpstr>Facet</vt:lpstr>
      <vt:lpstr>Analyzing Technology Skills &amp; Trends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Usage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Priyanka Paliwal - Network</cp:lastModifiedBy>
  <cp:revision>4</cp:revision>
  <dcterms:created xsi:type="dcterms:W3CDTF">2024-10-30T05:40:03Z</dcterms:created>
  <dcterms:modified xsi:type="dcterms:W3CDTF">2025-03-03T14:05:11Z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