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notesMasterIdLst>
    <p:notesMasterId r:id="rId17"/>
  </p:notesMasterIdLst>
  <p:sldIdLst>
    <p:sldId id="256" r:id="rId2"/>
    <p:sldId id="276" r:id="rId3"/>
    <p:sldId id="277" r:id="rId4"/>
    <p:sldId id="278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8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8C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14" autoAdjust="0"/>
    <p:restoredTop sz="94619" autoAdjust="0"/>
  </p:normalViewPr>
  <p:slideViewPr>
    <p:cSldViewPr snapToGrid="0" snapToObjects="1">
      <p:cViewPr>
        <p:scale>
          <a:sx n="90" d="100"/>
          <a:sy n="90" d="100"/>
        </p:scale>
        <p:origin x="-1272" y="1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1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DC9-2D40-D04F-96A2-58D99E95BAA9}" type="datetimeFigureOut">
              <a:rPr lang="fr-FR" smtClean="0"/>
              <a:t>27/06/2019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7D13C-885E-2B4D-9585-087293FE3E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142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rism isContent="1"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rism isContent="1"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rism isContent="1"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rism isContent="1"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rism isContent="1"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rism isContent="1"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rism isContent="1"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rism isContent="1"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rism isContent="1"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rism isContent="1"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rism isContent="1"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t>‹N°›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6/27/2019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mc:AlternateContent xmlns:mc="http://schemas.openxmlformats.org/markup-compatibility/2006" xmlns:p14="http://schemas.microsoft.com/office/powerpoint/2010/main">
    <mc:Choice Requires="p14">
      <p:transition p14:dur="300">
        <p14:prism isContent="1"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youtu.be/28xTZMpP_LI?t=15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64067" y="1905000"/>
            <a:ext cx="7865533" cy="2593975"/>
          </a:xfrm>
        </p:spPr>
        <p:txBody>
          <a:bodyPr>
            <a:normAutofit/>
          </a:bodyPr>
          <a:lstStyle/>
          <a:p>
            <a:pPr algn="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Versioning</a:t>
            </a:r>
            <a:r>
              <a:rPr lang="fr-FR" b="1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fr-FR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fr-FR" b="1" dirty="0" smtClean="0">
                <a:solidFill>
                  <a:schemeClr val="tx2">
                    <a:lumMod val="75000"/>
                  </a:schemeClr>
                </a:solidFill>
              </a:rPr>
              <a:t>Git - </a:t>
            </a:r>
            <a:r>
              <a:rPr lang="fr-FR" b="1" dirty="0" err="1" smtClean="0">
                <a:solidFill>
                  <a:schemeClr val="tx2">
                    <a:lumMod val="75000"/>
                  </a:schemeClr>
                </a:solidFill>
              </a:rPr>
              <a:t>Github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398" y="567617"/>
            <a:ext cx="3996267" cy="1532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643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rism isContent="1"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4324" y="-146092"/>
            <a:ext cx="7620000" cy="1143000"/>
          </a:xfrm>
        </p:spPr>
        <p:txBody>
          <a:bodyPr>
            <a:noAutofit/>
          </a:bodyPr>
          <a:lstStyle/>
          <a:p>
            <a:r>
              <a:rPr lang="fr-FR" sz="4800" dirty="0" smtClean="0"/>
              <a:t>Installation Windows</a:t>
            </a:r>
            <a:endParaRPr lang="fr-FR" sz="4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92F7-3EAC-994A-B84A-6CE455EAC6BF}" type="slidenum">
              <a:rPr lang="fr-FR" smtClean="0"/>
              <a:t>10</a:t>
            </a:fld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254324" y="770054"/>
            <a:ext cx="8177785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733" y="76204"/>
            <a:ext cx="2776376" cy="681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-27621" y="996907"/>
            <a:ext cx="87416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git commit -m "Modification des lignes inutiles du fichier index.html"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27621" y="1610972"/>
            <a:ext cx="87416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git </a:t>
            </a:r>
            <a:r>
              <a:rPr lang="fr-FR" sz="2400" dirty="0" smtClean="0"/>
              <a:t>log</a:t>
            </a:r>
            <a:endParaRPr lang="fr-FR" sz="2400" dirty="0"/>
          </a:p>
        </p:txBody>
      </p:sp>
      <p:sp>
        <p:nvSpPr>
          <p:cNvPr id="17" name="Rectangle 16"/>
          <p:cNvSpPr/>
          <p:nvPr/>
        </p:nvSpPr>
        <p:spPr>
          <a:xfrm>
            <a:off x="-27621" y="2427774"/>
            <a:ext cx="87416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git commit </a:t>
            </a:r>
            <a:r>
              <a:rPr lang="fr-FR" sz="2400" dirty="0" smtClean="0"/>
              <a:t>–a (</a:t>
            </a:r>
            <a:r>
              <a:rPr lang="fr-FR" sz="2400" dirty="0" err="1" smtClean="0"/>
              <a:t>add</a:t>
            </a:r>
            <a:r>
              <a:rPr lang="fr-FR" sz="2400" dirty="0" smtClean="0"/>
              <a:t> et commit plus proposition de message)</a:t>
            </a:r>
            <a:endParaRPr lang="fr-FR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364067" y="3412067"/>
            <a:ext cx="41443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 message doit contenir un titre </a:t>
            </a:r>
          </a:p>
          <a:p>
            <a:r>
              <a:rPr lang="fr-FR" i="1" dirty="0" smtClean="0">
                <a:solidFill>
                  <a:srgbClr val="FF0000"/>
                </a:solidFill>
              </a:rPr>
              <a:t>Ligne vide</a:t>
            </a:r>
            <a:endParaRPr lang="fr-FR" i="1" dirty="0">
              <a:solidFill>
                <a:srgbClr val="FF0000"/>
              </a:solidFill>
            </a:endParaRPr>
          </a:p>
          <a:p>
            <a:r>
              <a:rPr lang="fr-FR" dirty="0" smtClean="0"/>
              <a:t>Message expliquant les raisons du commit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-27621" y="4586774"/>
            <a:ext cx="87416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git </a:t>
            </a:r>
            <a:r>
              <a:rPr lang="fr-FR" sz="2400" dirty="0" err="1" smtClean="0"/>
              <a:t>diff</a:t>
            </a:r>
            <a:endParaRPr lang="fr-FR" sz="2400" dirty="0"/>
          </a:p>
        </p:txBody>
      </p:sp>
      <p:sp>
        <p:nvSpPr>
          <p:cNvPr id="11" name="Rectangle 10"/>
          <p:cNvSpPr/>
          <p:nvPr/>
        </p:nvSpPr>
        <p:spPr>
          <a:xfrm>
            <a:off x="-27621" y="5418127"/>
            <a:ext cx="87416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git </a:t>
            </a:r>
            <a:r>
              <a:rPr lang="fr-FR" sz="2400" dirty="0" err="1" smtClean="0"/>
              <a:t>diff</a:t>
            </a:r>
            <a:r>
              <a:rPr lang="fr-FR" sz="2400" dirty="0" smtClean="0"/>
              <a:t> - - </a:t>
            </a:r>
            <a:r>
              <a:rPr lang="fr-FR" sz="2400" dirty="0" err="1" smtClean="0"/>
              <a:t>cached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14118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rism isContent="1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4324" y="-146092"/>
            <a:ext cx="7620000" cy="1143000"/>
          </a:xfrm>
        </p:spPr>
        <p:txBody>
          <a:bodyPr>
            <a:noAutofit/>
          </a:bodyPr>
          <a:lstStyle/>
          <a:p>
            <a:r>
              <a:rPr lang="fr-FR" sz="4800" dirty="0" smtClean="0"/>
              <a:t>Installation Windows</a:t>
            </a:r>
            <a:endParaRPr lang="fr-FR" sz="4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92F7-3EAC-994A-B84A-6CE455EAC6BF}" type="slidenum">
              <a:rPr lang="fr-FR" smtClean="0"/>
              <a:t>11</a:t>
            </a:fld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254324" y="770054"/>
            <a:ext cx="8177785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733" y="76204"/>
            <a:ext cx="2776376" cy="681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6" y="2354699"/>
            <a:ext cx="8297333" cy="24427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14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rism isContent="1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4324" y="-146092"/>
            <a:ext cx="7620000" cy="1143000"/>
          </a:xfrm>
        </p:spPr>
        <p:txBody>
          <a:bodyPr>
            <a:noAutofit/>
          </a:bodyPr>
          <a:lstStyle/>
          <a:p>
            <a:r>
              <a:rPr lang="fr-FR" sz="4800" dirty="0" smtClean="0"/>
              <a:t>Installation Windows</a:t>
            </a:r>
            <a:endParaRPr lang="fr-FR" sz="4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92F7-3EAC-994A-B84A-6CE455EAC6BF}" type="slidenum">
              <a:rPr lang="fr-FR" smtClean="0"/>
              <a:t>12</a:t>
            </a:fld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254324" y="770054"/>
            <a:ext cx="8177785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733" y="76204"/>
            <a:ext cx="2776376" cy="681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414867" y="1312333"/>
            <a:ext cx="4545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Revenir au dépôt dans le répertoire de travail :</a:t>
            </a:r>
          </a:p>
          <a:p>
            <a:r>
              <a:rPr lang="fr-FR" dirty="0" smtClean="0"/>
              <a:t>Git reset - - hard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6" y="2343071"/>
            <a:ext cx="8331200" cy="24480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135467" y="5418127"/>
            <a:ext cx="87416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git </a:t>
            </a:r>
            <a:r>
              <a:rPr lang="fr-FR" sz="2400" dirty="0" smtClean="0"/>
              <a:t>clean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83996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rism isContent="1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4324" y="-146092"/>
            <a:ext cx="7620000" cy="1143000"/>
          </a:xfrm>
        </p:spPr>
        <p:txBody>
          <a:bodyPr>
            <a:noAutofit/>
          </a:bodyPr>
          <a:lstStyle/>
          <a:p>
            <a:r>
              <a:rPr lang="fr-FR" sz="4800" dirty="0" smtClean="0"/>
              <a:t>Installation Windows</a:t>
            </a:r>
            <a:endParaRPr lang="fr-FR" sz="4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92F7-3EAC-994A-B84A-6CE455EAC6BF}" type="slidenum">
              <a:rPr lang="fr-FR" smtClean="0"/>
              <a:t>13</a:t>
            </a:fld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254324" y="770054"/>
            <a:ext cx="8177785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733" y="76204"/>
            <a:ext cx="2776376" cy="681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24" y="1428215"/>
            <a:ext cx="7958667" cy="291941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584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rism isContent="1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4324" y="-146092"/>
            <a:ext cx="7620000" cy="1143000"/>
          </a:xfrm>
        </p:spPr>
        <p:txBody>
          <a:bodyPr>
            <a:noAutofit/>
          </a:bodyPr>
          <a:lstStyle/>
          <a:p>
            <a:r>
              <a:rPr lang="fr-FR" sz="4800" dirty="0" smtClean="0"/>
              <a:t>Installation Windows</a:t>
            </a:r>
            <a:endParaRPr lang="fr-FR" sz="4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92F7-3EAC-994A-B84A-6CE455EAC6BF}" type="slidenum">
              <a:rPr lang="fr-FR" smtClean="0"/>
              <a:t>14</a:t>
            </a:fld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254324" y="770054"/>
            <a:ext cx="8177785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733" y="76204"/>
            <a:ext cx="2776376" cy="681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18926"/>
            <a:ext cx="8305800" cy="3302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376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rism isContent="1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463" y="2371725"/>
            <a:ext cx="4029075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804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rism isContent="1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97910"/>
            <a:ext cx="7620000" cy="1143000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Versioning</a:t>
            </a:r>
            <a:r>
              <a:rPr lang="fr-FR" sz="4800" b="1" dirty="0" smtClean="0"/>
              <a:t> ??</a:t>
            </a:r>
            <a:endParaRPr lang="fr-FR" sz="48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92F7-3EAC-994A-B84A-6CE455EAC6BF}" type="slidenum">
              <a:rPr lang="fr-FR" smtClean="0"/>
              <a:t>2</a:t>
            </a:fld>
            <a:endParaRPr lang="fr-FR"/>
          </a:p>
        </p:txBody>
      </p:sp>
      <p:cxnSp>
        <p:nvCxnSpPr>
          <p:cNvPr id="6" name="Connecteur droit 5"/>
          <p:cNvCxnSpPr/>
          <p:nvPr/>
        </p:nvCxnSpPr>
        <p:spPr>
          <a:xfrm>
            <a:off x="254324" y="922460"/>
            <a:ext cx="8177785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533" y="1"/>
            <a:ext cx="3614576" cy="887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40" y="1752600"/>
            <a:ext cx="8195269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412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rism isContent="1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92F7-3EAC-994A-B84A-6CE455EAC6BF}" type="slidenum">
              <a:rPr lang="fr-FR" smtClean="0"/>
              <a:t>3</a:t>
            </a:fld>
            <a:endParaRPr lang="fr-FR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68057" y="-152804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Logiciels </a:t>
            </a:r>
            <a:r>
              <a:rPr lang="fr-FR" dirty="0"/>
              <a:t>centralisés</a:t>
            </a:r>
          </a:p>
        </p:txBody>
      </p:sp>
      <p:cxnSp>
        <p:nvCxnSpPr>
          <p:cNvPr id="15" name="Connecteur droit 14"/>
          <p:cNvCxnSpPr/>
          <p:nvPr/>
        </p:nvCxnSpPr>
        <p:spPr>
          <a:xfrm>
            <a:off x="254324" y="770054"/>
            <a:ext cx="8177785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733" y="76204"/>
            <a:ext cx="2776376" cy="681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 descr="Logiciel de gestion de versions centralisé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709" y="1557463"/>
            <a:ext cx="5219700" cy="470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26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rism isContent="1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4324" y="-146092"/>
            <a:ext cx="7620000" cy="1143000"/>
          </a:xfrm>
        </p:spPr>
        <p:txBody>
          <a:bodyPr>
            <a:noAutofit/>
          </a:bodyPr>
          <a:lstStyle/>
          <a:p>
            <a:r>
              <a:rPr lang="fr-FR" sz="4800" dirty="0" smtClean="0"/>
              <a:t>Logiciels </a:t>
            </a:r>
            <a:r>
              <a:rPr lang="fr-FR" sz="4800" dirty="0"/>
              <a:t>distribués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92F7-3EAC-994A-B84A-6CE455EAC6BF}" type="slidenum">
              <a:rPr lang="fr-FR" smtClean="0"/>
              <a:t>4</a:t>
            </a:fld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254324" y="770054"/>
            <a:ext cx="8177785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733" y="76204"/>
            <a:ext cx="2776376" cy="681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 descr="Logiciel de gestion de versions distribué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642" y="1524634"/>
            <a:ext cx="5724525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58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rism isContent="1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4324" y="-146092"/>
            <a:ext cx="7620000" cy="1143000"/>
          </a:xfrm>
        </p:spPr>
        <p:txBody>
          <a:bodyPr>
            <a:noAutofit/>
          </a:bodyPr>
          <a:lstStyle/>
          <a:p>
            <a:r>
              <a:rPr lang="fr-FR" sz="4800" dirty="0" smtClean="0"/>
              <a:t>Méthode</a:t>
            </a:r>
            <a:endParaRPr lang="fr-FR" sz="4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92F7-3EAC-994A-B84A-6CE455EAC6BF}" type="slidenum">
              <a:rPr lang="fr-FR" smtClean="0"/>
              <a:t>5</a:t>
            </a:fld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254324" y="770054"/>
            <a:ext cx="8177785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733" y="76204"/>
            <a:ext cx="2776376" cy="681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76388"/>
            <a:ext cx="6705600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154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rism isContent="1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4324" y="-146092"/>
            <a:ext cx="7620000" cy="1143000"/>
          </a:xfrm>
        </p:spPr>
        <p:txBody>
          <a:bodyPr>
            <a:noAutofit/>
          </a:bodyPr>
          <a:lstStyle/>
          <a:p>
            <a:r>
              <a:rPr lang="fr-FR" sz="4800" dirty="0" smtClean="0"/>
              <a:t>Pull - Push</a:t>
            </a:r>
            <a:endParaRPr lang="fr-FR" sz="4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92F7-3EAC-994A-B84A-6CE455EAC6BF}" type="slidenum">
              <a:rPr lang="fr-FR" smtClean="0"/>
              <a:t>6</a:t>
            </a:fld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254324" y="770054"/>
            <a:ext cx="8177785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733" y="76204"/>
            <a:ext cx="2776376" cy="681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15" y="1345671"/>
            <a:ext cx="4086225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924" y="1103842"/>
            <a:ext cx="4133850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343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rism isContent="1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4324" y="-146092"/>
            <a:ext cx="7620000" cy="1143000"/>
          </a:xfrm>
        </p:spPr>
        <p:txBody>
          <a:bodyPr>
            <a:noAutofit/>
          </a:bodyPr>
          <a:lstStyle/>
          <a:p>
            <a:r>
              <a:rPr lang="fr-FR" sz="4800" dirty="0" smtClean="0"/>
              <a:t>Les branches</a:t>
            </a:r>
            <a:endParaRPr lang="fr-FR" sz="4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92F7-3EAC-994A-B84A-6CE455EAC6BF}" type="slidenum">
              <a:rPr lang="fr-FR" smtClean="0"/>
              <a:t>7</a:t>
            </a:fld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254324" y="770054"/>
            <a:ext cx="8177785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733" y="76204"/>
            <a:ext cx="2776376" cy="681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67" y="1304925"/>
            <a:ext cx="80010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96" y="3001434"/>
            <a:ext cx="774382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69" y="3009901"/>
            <a:ext cx="7658100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050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rism isContent="1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4324" y="-146092"/>
            <a:ext cx="7620000" cy="1143000"/>
          </a:xfrm>
        </p:spPr>
        <p:txBody>
          <a:bodyPr>
            <a:noAutofit/>
          </a:bodyPr>
          <a:lstStyle/>
          <a:p>
            <a:r>
              <a:rPr lang="fr-FR" sz="4800" dirty="0" smtClean="0"/>
              <a:t>Installation Windows</a:t>
            </a:r>
            <a:endParaRPr lang="fr-FR" sz="4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92F7-3EAC-994A-B84A-6CE455EAC6BF}" type="slidenum">
              <a:rPr lang="fr-FR" smtClean="0"/>
              <a:t>8</a:t>
            </a:fld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254324" y="770054"/>
            <a:ext cx="8177785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733" y="76204"/>
            <a:ext cx="2776376" cy="681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1193799"/>
            <a:ext cx="8209099" cy="3827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923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rism isContent="1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4324" y="-146092"/>
            <a:ext cx="7620000" cy="1143000"/>
          </a:xfrm>
        </p:spPr>
        <p:txBody>
          <a:bodyPr>
            <a:noAutofit/>
          </a:bodyPr>
          <a:lstStyle/>
          <a:p>
            <a:r>
              <a:rPr lang="fr-FR" sz="4800" dirty="0" smtClean="0"/>
              <a:t>Installation Windows</a:t>
            </a:r>
            <a:endParaRPr lang="fr-FR" sz="4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92F7-3EAC-994A-B84A-6CE455EAC6BF}" type="slidenum">
              <a:rPr lang="fr-FR" smtClean="0"/>
              <a:t>9</a:t>
            </a:fld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254324" y="770054"/>
            <a:ext cx="8177785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733" y="76204"/>
            <a:ext cx="2776376" cy="681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7595" y="1608666"/>
            <a:ext cx="82712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 err="1"/>
              <a:t>config</a:t>
            </a:r>
            <a:r>
              <a:rPr lang="en-US" sz="2400" dirty="0"/>
              <a:t> --global </a:t>
            </a:r>
            <a:r>
              <a:rPr lang="en-US" sz="2400" dirty="0" err="1"/>
              <a:t>user.email</a:t>
            </a:r>
            <a:r>
              <a:rPr lang="en-US" sz="2400" dirty="0"/>
              <a:t> </a:t>
            </a:r>
            <a:r>
              <a:rPr lang="en-US" sz="2400" dirty="0" smtClean="0"/>
              <a:t>“votre_adresse@gmail.com</a:t>
            </a:r>
            <a:r>
              <a:rPr lang="en-US" sz="2400" dirty="0"/>
              <a:t>"</a:t>
            </a:r>
          </a:p>
        </p:txBody>
      </p:sp>
      <p:sp>
        <p:nvSpPr>
          <p:cNvPr id="9" name="Rectangle 8"/>
          <p:cNvSpPr/>
          <p:nvPr/>
        </p:nvSpPr>
        <p:spPr>
          <a:xfrm>
            <a:off x="207595" y="996908"/>
            <a:ext cx="82712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 err="1"/>
              <a:t>config</a:t>
            </a:r>
            <a:r>
              <a:rPr lang="en-US" sz="2400" dirty="0"/>
              <a:t> --global </a:t>
            </a:r>
            <a:r>
              <a:rPr lang="en-US" sz="2400" dirty="0" smtClean="0"/>
              <a:t>user.name “</a:t>
            </a:r>
            <a:r>
              <a:rPr lang="en-US" sz="2400" dirty="0" err="1" smtClean="0"/>
              <a:t>votre_nom</a:t>
            </a:r>
            <a:r>
              <a:rPr lang="en-US" sz="2400" dirty="0" smtClean="0"/>
              <a:t>"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207595" y="2218267"/>
            <a:ext cx="82712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git</a:t>
            </a:r>
            <a:r>
              <a:rPr lang="en-US" sz="2400" dirty="0" smtClean="0"/>
              <a:t> --help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207595" y="2794000"/>
            <a:ext cx="82712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git</a:t>
            </a:r>
            <a:r>
              <a:rPr lang="en-US" sz="2400" dirty="0" smtClean="0"/>
              <a:t> add --help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207595" y="3399135"/>
            <a:ext cx="82712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 err="1" smtClean="0"/>
              <a:t>init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207595" y="4017201"/>
            <a:ext cx="82712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git</a:t>
            </a:r>
            <a:r>
              <a:rPr lang="en-US" sz="2400" dirty="0" smtClean="0"/>
              <a:t> add </a:t>
            </a:r>
            <a:r>
              <a:rPr lang="en-US" sz="2400" dirty="0" err="1" smtClean="0"/>
              <a:t>index.php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07595" y="4728401"/>
            <a:ext cx="82712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 err="1" smtClean="0"/>
              <a:t>rm</a:t>
            </a:r>
            <a:r>
              <a:rPr lang="en-US" sz="2400" dirty="0" smtClean="0"/>
              <a:t> - - cached </a:t>
            </a:r>
            <a:r>
              <a:rPr lang="en-US" sz="2400" dirty="0" err="1" smtClean="0"/>
              <a:t>index.php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207595" y="5418127"/>
            <a:ext cx="82712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git</a:t>
            </a:r>
            <a:r>
              <a:rPr lang="en-US" sz="2400" dirty="0" smtClean="0"/>
              <a:t> status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77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rism isContent="1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jdacency">
  <a:themeElements>
    <a:clrScheme name="afpa">
      <a:dk1>
        <a:sysClr val="windowText" lastClr="000000"/>
      </a:dk1>
      <a:lt1>
        <a:sysClr val="window" lastClr="FFFFFF"/>
      </a:lt1>
      <a:dk2>
        <a:srgbClr val="82B503"/>
      </a:dk2>
      <a:lt2>
        <a:srgbClr val="62BCE9"/>
      </a:lt2>
      <a:accent1>
        <a:srgbClr val="6A9402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26475</TotalTime>
  <Words>141</Words>
  <Application>Microsoft Office PowerPoint</Application>
  <PresentationFormat>Affichage à l'écran (4:3)</PresentationFormat>
  <Paragraphs>46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Ajdacency</vt:lpstr>
      <vt:lpstr>Versioning Git - Github</vt:lpstr>
      <vt:lpstr>Versioning ??</vt:lpstr>
      <vt:lpstr>Présentation PowerPoint</vt:lpstr>
      <vt:lpstr>Logiciels distribués</vt:lpstr>
      <vt:lpstr>Méthode</vt:lpstr>
      <vt:lpstr>Pull - Push</vt:lpstr>
      <vt:lpstr>Les branches</vt:lpstr>
      <vt:lpstr>Installation Windows</vt:lpstr>
      <vt:lpstr>Installation Windows</vt:lpstr>
      <vt:lpstr>Installation Windows</vt:lpstr>
      <vt:lpstr>Installation Windows</vt:lpstr>
      <vt:lpstr>Installation Windows</vt:lpstr>
      <vt:lpstr>Installation Windows</vt:lpstr>
      <vt:lpstr>Installation Windows</vt:lpstr>
      <vt:lpstr>Présentation PowerPoint</vt:lpstr>
    </vt:vector>
  </TitlesOfParts>
  <Company>AFT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 T</dc:creator>
  <cp:lastModifiedBy>Tinebra Vincenzo</cp:lastModifiedBy>
  <cp:revision>155</cp:revision>
  <dcterms:created xsi:type="dcterms:W3CDTF">2017-10-10T15:18:25Z</dcterms:created>
  <dcterms:modified xsi:type="dcterms:W3CDTF">2019-07-01T09:44:46Z</dcterms:modified>
</cp:coreProperties>
</file>