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66" r:id="rId2"/>
    <p:sldId id="267" r:id="rId3"/>
    <p:sldId id="261" r:id="rId4"/>
    <p:sldId id="262" r:id="rId5"/>
    <p:sldId id="263" r:id="rId6"/>
    <p:sldId id="268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5225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1603" y="67"/>
      </p:cViewPr>
      <p:guideLst/>
    </p:cSldViewPr>
  </p:slideViewPr>
  <p:outlineViewPr>
    <p:cViewPr>
      <p:scale>
        <a:sx n="33" d="100"/>
        <a:sy n="33" d="100"/>
      </p:scale>
      <p:origin x="0" y="-2896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63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6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80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1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38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49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76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21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37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83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4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6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1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00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85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Desktop/Game%20THE%20LEGENDARY%20ADVENTURE.l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Legendary </a:t>
            </a:r>
            <a:r>
              <a:rPr lang="en-US" dirty="0"/>
              <a:t>A</a:t>
            </a:r>
            <a:r>
              <a:rPr lang="en-US" dirty="0" smtClean="0"/>
              <a:t>dventure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Thunder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0850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проектът?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Проектът ни е игра комбинирана с викторина, която има за цел да накара младите да научат за миналото, като едновременно се забавляат.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89856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bg-BG" dirty="0" smtClean="0"/>
              <a:t>			</a:t>
            </a:r>
            <a:r>
              <a:rPr lang="en-US" dirty="0" smtClean="0"/>
              <a:t>The game is: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333205" y="3726180"/>
            <a:ext cx="2237429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TLA</a:t>
            </a:r>
            <a:endParaRPr lang="bg-BG" sz="2400" dirty="0"/>
          </a:p>
        </p:txBody>
      </p:sp>
      <p:sp>
        <p:nvSpPr>
          <p:cNvPr id="7" name="Rectangle 6"/>
          <p:cNvSpPr/>
          <p:nvPr/>
        </p:nvSpPr>
        <p:spPr>
          <a:xfrm>
            <a:off x="3800750" y="4840298"/>
            <a:ext cx="18135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Quiz mode</a:t>
            </a:r>
            <a:endParaRPr lang="bg-BG" sz="2000" dirty="0"/>
          </a:p>
        </p:txBody>
      </p:sp>
      <p:sp>
        <p:nvSpPr>
          <p:cNvPr id="9" name="Rectangle 8"/>
          <p:cNvSpPr/>
          <p:nvPr/>
        </p:nvSpPr>
        <p:spPr>
          <a:xfrm>
            <a:off x="3782568" y="2650236"/>
            <a:ext cx="18135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Game mode</a:t>
            </a:r>
            <a:endParaRPr lang="bg-BG" sz="2000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377440" y="3038856"/>
            <a:ext cx="1405128" cy="68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50592" y="4517497"/>
            <a:ext cx="1344271" cy="67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96128" y="5204821"/>
            <a:ext cx="942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96128" y="3043428"/>
            <a:ext cx="942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5946612" y="4610802"/>
            <a:ext cx="1830704" cy="10791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Answer Q’s</a:t>
            </a:r>
            <a:endParaRPr lang="bg-BG" sz="1600" dirty="0">
              <a:solidFill>
                <a:srgbClr val="FFFF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38452" y="2654808"/>
            <a:ext cx="953729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Fight </a:t>
            </a:r>
            <a:r>
              <a:rPr lang="en-US" sz="1600" dirty="0" smtClean="0">
                <a:solidFill>
                  <a:srgbClr val="FFFF00"/>
                </a:solidFill>
              </a:rPr>
              <a:t>earn </a:t>
            </a:r>
            <a:r>
              <a:rPr lang="en-US" sz="1600" dirty="0" smtClean="0">
                <a:solidFill>
                  <a:srgbClr val="FFFF00"/>
                </a:solidFill>
              </a:rPr>
              <a:t>points</a:t>
            </a:r>
            <a:endParaRPr lang="bg-BG" sz="1600" dirty="0">
              <a:solidFill>
                <a:srgbClr val="FFFF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231359" y="5150383"/>
            <a:ext cx="942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173683" y="4856406"/>
            <a:ext cx="1216123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points</a:t>
            </a:r>
          </a:p>
        </p:txBody>
      </p:sp>
    </p:spTree>
    <p:extLst>
      <p:ext uri="{BB962C8B-B14F-4D97-AF65-F5344CB8AC3E}">
        <p14:creationId xmlns:p14="http://schemas.microsoft.com/office/powerpoint/2010/main" val="30749886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7" grpId="0" animBg="1"/>
      <p:bldP spid="9" grpId="0" animBg="1"/>
      <p:bldP spid="22" grpId="0" animBg="1"/>
      <p:bldP spid="2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865" y="289871"/>
            <a:ext cx="10571998" cy="970450"/>
          </a:xfrm>
        </p:spPr>
        <p:txBody>
          <a:bodyPr/>
          <a:lstStyle/>
          <a:p>
            <a:pPr algn="just"/>
            <a:r>
              <a:rPr lang="bg-BG" dirty="0" smtClean="0"/>
              <a:t>				</a:t>
            </a:r>
            <a:r>
              <a:rPr lang="en-US" dirty="0" smtClean="0"/>
              <a:t>Game </a:t>
            </a:r>
            <a:r>
              <a:rPr lang="en-US" dirty="0" smtClean="0"/>
              <a:t>mode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Този мод представлява игра, в която водите космическа битка</a:t>
            </a:r>
            <a:r>
              <a:rPr lang="en-US" sz="2400" dirty="0" smtClean="0"/>
              <a:t>…</a:t>
            </a:r>
            <a:endParaRPr lang="bg-BG" sz="24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47" y="2124176"/>
            <a:ext cx="5853833" cy="4405157"/>
          </a:xfrm>
        </p:spPr>
      </p:pic>
    </p:spTree>
    <p:extLst>
      <p:ext uri="{BB962C8B-B14F-4D97-AF65-F5344CB8AC3E}">
        <p14:creationId xmlns:p14="http://schemas.microsoft.com/office/powerpoint/2010/main" val="3672370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Quiz </a:t>
            </a:r>
            <a:r>
              <a:rPr lang="en-US" dirty="0" smtClean="0"/>
              <a:t>mode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Quiz</a:t>
            </a:r>
            <a:r>
              <a:rPr lang="bg-BG" sz="2400" dirty="0" smtClean="0"/>
              <a:t> мода или (викторината)</a:t>
            </a:r>
            <a:r>
              <a:rPr lang="en-US" sz="2400" dirty="0" smtClean="0"/>
              <a:t> </a:t>
            </a:r>
            <a:r>
              <a:rPr lang="bg-BG" sz="2400" dirty="0" smtClean="0"/>
              <a:t>е мод, в който </a:t>
            </a:r>
            <a:r>
              <a:rPr lang="bg-BG" sz="2400" dirty="0" smtClean="0"/>
              <a:t>трябва</a:t>
            </a:r>
          </a:p>
          <a:p>
            <a:r>
              <a:rPr lang="bg-BG" sz="2400" dirty="0" smtClean="0"/>
              <a:t>Да отговаряте на иторически въпроси </a:t>
            </a:r>
          </a:p>
          <a:p>
            <a:r>
              <a:rPr lang="bg-BG" sz="2400" dirty="0"/>
              <a:t>Д</a:t>
            </a:r>
            <a:r>
              <a:rPr lang="bg-BG" sz="2400" dirty="0" smtClean="0"/>
              <a:t>а печелите точки за </a:t>
            </a:r>
            <a:r>
              <a:rPr lang="en-US" sz="2400" dirty="0" smtClean="0"/>
              <a:t>game mode-</a:t>
            </a:r>
            <a:r>
              <a:rPr lang="bg-BG" sz="2400" dirty="0" smtClean="0"/>
              <a:t>а</a:t>
            </a:r>
            <a:endParaRPr lang="bg-BG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85" y="3071935"/>
            <a:ext cx="5934345" cy="1939466"/>
          </a:xfrm>
        </p:spPr>
      </p:pic>
    </p:spTree>
    <p:extLst>
      <p:ext uri="{BB962C8B-B14F-4D97-AF65-F5344CB8AC3E}">
        <p14:creationId xmlns:p14="http://schemas.microsoft.com/office/powerpoint/2010/main" val="2423099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Gameplay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Play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7618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Благодарим Ви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290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332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777</TotalTime>
  <Words>91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The Legendary Adventure</vt:lpstr>
      <vt:lpstr>Какво представлява проектът?</vt:lpstr>
      <vt:lpstr>   The game is:</vt:lpstr>
      <vt:lpstr>    Game mode</vt:lpstr>
      <vt:lpstr>Quiz mode</vt:lpstr>
      <vt:lpstr>Gameplay</vt:lpstr>
      <vt:lpstr>Благодарим Ви за вниманието!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legendary adventure</dc:title>
  <dc:creator>Windows User</dc:creator>
  <cp:lastModifiedBy>Windows User</cp:lastModifiedBy>
  <cp:revision>24</cp:revision>
  <dcterms:created xsi:type="dcterms:W3CDTF">2018-03-17T16:48:46Z</dcterms:created>
  <dcterms:modified xsi:type="dcterms:W3CDTF">2018-03-18T07:20:48Z</dcterms:modified>
</cp:coreProperties>
</file>