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2"/>
  </p:notesMasterIdLst>
  <p:sldIdLst>
    <p:sldId id="256" r:id="rId2"/>
    <p:sldId id="258" r:id="rId3"/>
    <p:sldId id="293" r:id="rId4"/>
    <p:sldId id="294" r:id="rId5"/>
    <p:sldId id="296" r:id="rId6"/>
    <p:sldId id="298" r:id="rId7"/>
    <p:sldId id="295" r:id="rId8"/>
    <p:sldId id="257" r:id="rId9"/>
    <p:sldId id="300" r:id="rId10"/>
    <p:sldId id="301" r:id="rId11"/>
    <p:sldId id="292" r:id="rId12"/>
    <p:sldId id="303" r:id="rId13"/>
    <p:sldId id="304" r:id="rId14"/>
    <p:sldId id="305" r:id="rId15"/>
    <p:sldId id="309" r:id="rId16"/>
    <p:sldId id="310" r:id="rId17"/>
    <p:sldId id="306" r:id="rId18"/>
    <p:sldId id="311" r:id="rId19"/>
    <p:sldId id="307" r:id="rId20"/>
    <p:sldId id="308" r:id="rId21"/>
  </p:sldIdLst>
  <p:sldSz cx="9144000" cy="5143500" type="screen16x9"/>
  <p:notesSz cx="6858000" cy="9144000"/>
  <p:embeddedFontLst>
    <p:embeddedFont>
      <p:font typeface="Source Code Pro" panose="020B0604020202020204" charset="0"/>
      <p:regular r:id="rId23"/>
      <p:bold r:id="rId24"/>
      <p:italic r:id="rId25"/>
      <p:boldItalic r:id="rId26"/>
    </p:embeddedFont>
    <p:embeddedFont>
      <p:font typeface="Calibri Light" panose="020F0302020204030204" pitchFamily="34" charset="0"/>
      <p:regular r:id="rId27"/>
      <p:italic r:id="rId28"/>
    </p:embeddedFont>
    <p:embeddedFont>
      <p:font typeface="Quantico" panose="020B0604020202020204" charset="0"/>
      <p:regular r:id="rId29"/>
      <p:bold r:id="rId30"/>
      <p:italic r:id="rId31"/>
      <p:boldItalic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FFBDE3-E720-4D51-908C-4CDF2B09FD3F}">
  <a:tblStyle styleId="{61FFBDE3-E720-4D51-908C-4CDF2B09FD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9" autoAdjust="0"/>
    <p:restoredTop sz="94660"/>
  </p:normalViewPr>
  <p:slideViewPr>
    <p:cSldViewPr snapToGrid="0">
      <p:cViewPr varScale="1">
        <p:scale>
          <a:sx n="84" d="100"/>
          <a:sy n="84" d="100"/>
        </p:scale>
        <p:origin x="2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6530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1435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1646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c431c3091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c431c3091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946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9093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6303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5842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7422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9897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238C-F301-4199-A383-AEA29F8788FE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FEA7-1E36-48F6-AD38-6594D8071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80678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238C-F301-4199-A383-AEA29F8788FE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FEA7-1E36-48F6-AD38-6594D8071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77810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238C-F301-4199-A383-AEA29F8788FE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FEA7-1E36-48F6-AD38-6594D8071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22087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0000" y="1809700"/>
            <a:ext cx="7704000" cy="25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1199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238C-F301-4199-A383-AEA29F8788FE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FEA7-1E36-48F6-AD38-6594D8071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33715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238C-F301-4199-A383-AEA29F8788FE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FEA7-1E36-48F6-AD38-6594D8071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26547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238C-F301-4199-A383-AEA29F8788FE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FEA7-1E36-48F6-AD38-6594D8071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028557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238C-F301-4199-A383-AEA29F8788FE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FEA7-1E36-48F6-AD38-6594D8071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23185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238C-F301-4199-A383-AEA29F8788FE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FEA7-1E36-48F6-AD38-6594D8071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62635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238C-F301-4199-A383-AEA29F8788FE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FEA7-1E36-48F6-AD38-6594D8071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672956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238C-F301-4199-A383-AEA29F8788FE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FEA7-1E36-48F6-AD38-6594D8071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56978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238C-F301-4199-A383-AEA29F8788FE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FEA7-1E36-48F6-AD38-6594D8071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79359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0238C-F301-4199-A383-AEA29F8788FE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5FEA7-1E36-48F6-AD38-6594D8071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719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5"/>
          <p:cNvGrpSpPr/>
          <p:nvPr/>
        </p:nvGrpSpPr>
        <p:grpSpPr>
          <a:xfrm>
            <a:off x="784860" y="650425"/>
            <a:ext cx="7574280" cy="3438300"/>
            <a:chOff x="772525" y="726625"/>
            <a:chExt cx="6578100" cy="3438300"/>
          </a:xfrm>
        </p:grpSpPr>
        <p:sp>
          <p:nvSpPr>
            <p:cNvPr id="77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772525" y="726625"/>
              <a:ext cx="6578100" cy="373434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15"/>
          <p:cNvSpPr txBox="1">
            <a:spLocks noGrp="1"/>
          </p:cNvSpPr>
          <p:nvPr>
            <p:ph type="ctrTitle"/>
          </p:nvPr>
        </p:nvSpPr>
        <p:spPr>
          <a:xfrm>
            <a:off x="784860" y="1279157"/>
            <a:ext cx="7574280" cy="9742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700" b="1" dirty="0" smtClean="0">
                <a:solidFill>
                  <a:srgbClr val="00B050"/>
                </a:solidFill>
                <a:latin typeface="Source Code Pro" panose="020B0604020202020204" charset="0"/>
                <a:ea typeface="Source Code Pro" panose="020B0604020202020204" charset="0"/>
              </a:rPr>
              <a:t>&lt;</a:t>
            </a:r>
            <a:r>
              <a:rPr lang="en-US" sz="2700" dirty="0" smtClean="0"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ru-RU" sz="2700" dirty="0">
                <a:latin typeface="Source Code Pro" panose="020B0604020202020204" charset="0"/>
                <a:ea typeface="Source Code Pro" panose="020B0604020202020204" charset="0"/>
              </a:rPr>
              <a:t>М</a:t>
            </a:r>
            <a:r>
              <a:rPr lang="ru-RU" sz="2700" dirty="0" smtClean="0">
                <a:latin typeface="Source Code Pro" panose="020B0604020202020204" charset="0"/>
                <a:ea typeface="Source Code Pro" panose="020B0604020202020204" charset="0"/>
              </a:rPr>
              <a:t>етоды обеспечения</a:t>
            </a:r>
            <a:r>
              <a:rPr lang="en-US" sz="2700" dirty="0" smtClean="0"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ru-RU" sz="2700" dirty="0" smtClean="0">
                <a:latin typeface="Source Code Pro" panose="020B0604020202020204" charset="0"/>
                <a:ea typeface="Source Code Pro" panose="020B0604020202020204" charset="0"/>
              </a:rPr>
              <a:t>безопасности и контроля </a:t>
            </a:r>
            <a:r>
              <a:rPr lang="ru-RU" sz="2700" dirty="0" smtClean="0">
                <a:latin typeface="Source Code Pro" panose="020B0604020202020204" charset="0"/>
                <a:ea typeface="Source Code Pro" panose="020B0604020202020204" charset="0"/>
              </a:rPr>
              <a:t>доступа к ИИ системам</a:t>
            </a:r>
            <a:r>
              <a:rPr lang="en-US" sz="2700" dirty="0" smtClean="0"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sz="2700" b="1" dirty="0" smtClean="0">
                <a:solidFill>
                  <a:srgbClr val="00B050"/>
                </a:solidFill>
                <a:latin typeface="Source Code Pro" panose="020B0604020202020204" charset="0"/>
                <a:ea typeface="Source Code Pro" panose="020B0604020202020204" charset="0"/>
              </a:rPr>
              <a:t>/&gt;</a:t>
            </a:r>
            <a:endParaRPr sz="2700" b="1" dirty="0">
              <a:solidFill>
                <a:srgbClr val="00B050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grpSp>
        <p:nvGrpSpPr>
          <p:cNvPr id="86" name="Google Shape;86;p15"/>
          <p:cNvGrpSpPr/>
          <p:nvPr/>
        </p:nvGrpSpPr>
        <p:grpSpPr>
          <a:xfrm>
            <a:off x="347760" y="3091520"/>
            <a:ext cx="1864800" cy="718498"/>
            <a:chOff x="488525" y="3093501"/>
            <a:chExt cx="1864800" cy="718498"/>
          </a:xfrm>
        </p:grpSpPr>
        <p:grpSp>
          <p:nvGrpSpPr>
            <p:cNvPr id="87" name="Google Shape;87;p15"/>
            <p:cNvGrpSpPr/>
            <p:nvPr/>
          </p:nvGrpSpPr>
          <p:grpSpPr>
            <a:xfrm>
              <a:off x="488525" y="3093501"/>
              <a:ext cx="1864800" cy="718498"/>
              <a:chOff x="488525" y="3093501"/>
              <a:chExt cx="1864800" cy="718498"/>
            </a:xfrm>
          </p:grpSpPr>
          <p:sp>
            <p:nvSpPr>
              <p:cNvPr id="88" name="Google Shape;88;p15"/>
              <p:cNvSpPr/>
              <p:nvPr/>
            </p:nvSpPr>
            <p:spPr>
              <a:xfrm>
                <a:off x="488525" y="3348799"/>
                <a:ext cx="1864800" cy="463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488525" y="3093501"/>
                <a:ext cx="1864800" cy="2553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" name="Google Shape;90;p15"/>
            <p:cNvGrpSpPr/>
            <p:nvPr/>
          </p:nvGrpSpPr>
          <p:grpSpPr>
            <a:xfrm>
              <a:off x="693113" y="3432625"/>
              <a:ext cx="1455642" cy="295547"/>
              <a:chOff x="704072" y="2828928"/>
              <a:chExt cx="1455642" cy="295547"/>
            </a:xfrm>
          </p:grpSpPr>
          <p:sp>
            <p:nvSpPr>
              <p:cNvPr id="91" name="Google Shape;91;p15"/>
              <p:cNvSpPr/>
              <p:nvPr/>
            </p:nvSpPr>
            <p:spPr>
              <a:xfrm>
                <a:off x="704072" y="2828928"/>
                <a:ext cx="295547" cy="295547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3170" extrusionOk="0">
                    <a:moveTo>
                      <a:pt x="701" y="1"/>
                    </a:moveTo>
                    <a:cubicBezTo>
                      <a:pt x="301" y="1"/>
                      <a:pt x="1" y="334"/>
                      <a:pt x="1" y="701"/>
                    </a:cubicBezTo>
                    <a:lnTo>
                      <a:pt x="1" y="2436"/>
                    </a:lnTo>
                    <a:cubicBezTo>
                      <a:pt x="1" y="2869"/>
                      <a:pt x="334" y="3169"/>
                      <a:pt x="701" y="3169"/>
                    </a:cubicBezTo>
                    <a:lnTo>
                      <a:pt x="2469" y="3169"/>
                    </a:lnTo>
                    <a:cubicBezTo>
                      <a:pt x="2870" y="3169"/>
                      <a:pt x="3170" y="2836"/>
                      <a:pt x="3170" y="2436"/>
                    </a:cubicBezTo>
                    <a:lnTo>
                      <a:pt x="3170" y="701"/>
                    </a:lnTo>
                    <a:cubicBezTo>
                      <a:pt x="3170" y="267"/>
                      <a:pt x="2836" y="1"/>
                      <a:pt x="2469" y="1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1095931" y="2922255"/>
                <a:ext cx="1063783" cy="21816"/>
              </a:xfrm>
              <a:custGeom>
                <a:avLst/>
                <a:gdLst/>
                <a:ahLst/>
                <a:cxnLst/>
                <a:rect l="l" t="t" r="r" b="b"/>
                <a:pathLst>
                  <a:path w="11410" h="234" extrusionOk="0">
                    <a:moveTo>
                      <a:pt x="134" y="0"/>
                    </a:moveTo>
                    <a:cubicBezTo>
                      <a:pt x="68" y="0"/>
                      <a:pt x="1" y="34"/>
                      <a:pt x="1" y="100"/>
                    </a:cubicBezTo>
                    <a:cubicBezTo>
                      <a:pt x="1" y="200"/>
                      <a:pt x="68" y="234"/>
                      <a:pt x="134" y="234"/>
                    </a:cubicBezTo>
                    <a:lnTo>
                      <a:pt x="11276" y="234"/>
                    </a:lnTo>
                    <a:cubicBezTo>
                      <a:pt x="11342" y="234"/>
                      <a:pt x="11409" y="200"/>
                      <a:pt x="11409" y="100"/>
                    </a:cubicBezTo>
                    <a:cubicBezTo>
                      <a:pt x="11409" y="34"/>
                      <a:pt x="11309" y="0"/>
                      <a:pt x="11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1095931" y="3003088"/>
                <a:ext cx="684327" cy="21910"/>
              </a:xfrm>
              <a:custGeom>
                <a:avLst/>
                <a:gdLst/>
                <a:ahLst/>
                <a:cxnLst/>
                <a:rect l="l" t="t" r="r" b="b"/>
                <a:pathLst>
                  <a:path w="7340" h="235" extrusionOk="0">
                    <a:moveTo>
                      <a:pt x="134" y="1"/>
                    </a:moveTo>
                    <a:cubicBezTo>
                      <a:pt x="68" y="1"/>
                      <a:pt x="1" y="34"/>
                      <a:pt x="1" y="134"/>
                    </a:cubicBezTo>
                    <a:cubicBezTo>
                      <a:pt x="1" y="201"/>
                      <a:pt x="68" y="234"/>
                      <a:pt x="134" y="234"/>
                    </a:cubicBezTo>
                    <a:lnTo>
                      <a:pt x="7239" y="234"/>
                    </a:lnTo>
                    <a:cubicBezTo>
                      <a:pt x="7306" y="234"/>
                      <a:pt x="7339" y="201"/>
                      <a:pt x="7339" y="134"/>
                    </a:cubicBezTo>
                    <a:cubicBezTo>
                      <a:pt x="7339" y="67"/>
                      <a:pt x="7273" y="1"/>
                      <a:pt x="7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" name="Google Shape;94;p15"/>
            <p:cNvGrpSpPr/>
            <p:nvPr/>
          </p:nvGrpSpPr>
          <p:grpSpPr>
            <a:xfrm>
              <a:off x="1892128" y="3177685"/>
              <a:ext cx="361833" cy="86930"/>
              <a:chOff x="2513203" y="3027163"/>
              <a:chExt cx="361833" cy="86930"/>
            </a:xfrm>
          </p:grpSpPr>
          <p:sp>
            <p:nvSpPr>
              <p:cNvPr id="95" name="Google Shape;95;p15"/>
              <p:cNvSpPr/>
              <p:nvPr/>
            </p:nvSpPr>
            <p:spPr>
              <a:xfrm>
                <a:off x="2513203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4" y="1"/>
                    </a:moveTo>
                    <a:cubicBezTo>
                      <a:pt x="500" y="1"/>
                      <a:pt x="0" y="501"/>
                      <a:pt x="0" y="1101"/>
                    </a:cubicBezTo>
                    <a:cubicBezTo>
                      <a:pt x="0" y="1735"/>
                      <a:pt x="500" y="2236"/>
                      <a:pt x="1134" y="2236"/>
                    </a:cubicBezTo>
                    <a:cubicBezTo>
                      <a:pt x="1768" y="2236"/>
                      <a:pt x="2268" y="1735"/>
                      <a:pt x="2268" y="1101"/>
                    </a:cubicBezTo>
                    <a:cubicBezTo>
                      <a:pt x="2268" y="501"/>
                      <a:pt x="1768" y="1"/>
                      <a:pt x="1134" y="1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/>
                  </a:solidFill>
                </a:endParaRPr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650635" y="3027163"/>
                <a:ext cx="88252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70" h="2236" extrusionOk="0">
                    <a:moveTo>
                      <a:pt x="1135" y="1"/>
                    </a:moveTo>
                    <a:cubicBezTo>
                      <a:pt x="501" y="1"/>
                      <a:pt x="1" y="501"/>
                      <a:pt x="1" y="1101"/>
                    </a:cubicBezTo>
                    <a:cubicBezTo>
                      <a:pt x="1" y="1735"/>
                      <a:pt x="501" y="2236"/>
                      <a:pt x="1135" y="2236"/>
                    </a:cubicBezTo>
                    <a:cubicBezTo>
                      <a:pt x="1769" y="2236"/>
                      <a:pt x="2269" y="1735"/>
                      <a:pt x="2269" y="1101"/>
                    </a:cubicBezTo>
                    <a:cubicBezTo>
                      <a:pt x="2269" y="501"/>
                      <a:pt x="1736" y="1"/>
                      <a:pt x="1135" y="1"/>
                    </a:cubicBez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786822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5" y="1"/>
                    </a:moveTo>
                    <a:cubicBezTo>
                      <a:pt x="501" y="1"/>
                      <a:pt x="0" y="501"/>
                      <a:pt x="0" y="1101"/>
                    </a:cubicBezTo>
                    <a:cubicBezTo>
                      <a:pt x="0" y="1735"/>
                      <a:pt x="501" y="2236"/>
                      <a:pt x="1135" y="2236"/>
                    </a:cubicBezTo>
                    <a:cubicBezTo>
                      <a:pt x="1768" y="2236"/>
                      <a:pt x="2269" y="1735"/>
                      <a:pt x="2269" y="1101"/>
                    </a:cubicBezTo>
                    <a:cubicBezTo>
                      <a:pt x="2269" y="501"/>
                      <a:pt x="1768" y="1"/>
                      <a:pt x="1135" y="1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76;p15"/>
          <p:cNvGrpSpPr/>
          <p:nvPr/>
        </p:nvGrpSpPr>
        <p:grpSpPr>
          <a:xfrm>
            <a:off x="685800" y="433550"/>
            <a:ext cx="7772400" cy="4075386"/>
            <a:chOff x="772525" y="726624"/>
            <a:chExt cx="6578100" cy="3438301"/>
          </a:xfrm>
        </p:grpSpPr>
        <p:sp>
          <p:nvSpPr>
            <p:cNvPr id="6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8;p15"/>
            <p:cNvSpPr/>
            <p:nvPr/>
          </p:nvSpPr>
          <p:spPr>
            <a:xfrm>
              <a:off x="772525" y="726624"/>
              <a:ext cx="6578100" cy="53868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33550"/>
            <a:ext cx="7772400" cy="63850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pPr>
              <a:buClrTx/>
              <a:buFontTx/>
            </a:pPr>
            <a:r>
              <a:rPr lang="en-US" b="1" dirty="0" smtClean="0">
                <a:solidFill>
                  <a:srgbClr val="00B050"/>
                </a:solidFill>
                <a:latin typeface="Source Code Pro" panose="020B0604020202020204" charset="0"/>
                <a:ea typeface="Source Code Pro" panose="020B0604020202020204" charset="0"/>
              </a:rPr>
              <a:t>&lt;</a:t>
            </a:r>
            <a:r>
              <a:rPr lang="en-US" dirty="0" smtClean="0"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ru-RU" dirty="0" smtClean="0">
                <a:latin typeface="Source Code Pro" panose="020B0604020202020204" charset="0"/>
                <a:ea typeface="Source Code Pro" panose="020B0604020202020204" charset="0"/>
              </a:rPr>
              <a:t>Защищенный ресурс </a:t>
            </a:r>
            <a:r>
              <a:rPr lang="en-US" b="1" dirty="0" smtClean="0">
                <a:solidFill>
                  <a:srgbClr val="00B050"/>
                </a:solidFill>
                <a:latin typeface="Source Code Pro" panose="020B0604020202020204" charset="0"/>
                <a:ea typeface="Source Code Pro" panose="020B0604020202020204" charset="0"/>
              </a:rPr>
              <a:t>/&gt;</a:t>
            </a:r>
            <a:endParaRPr lang="ru-RU" b="1" dirty="0">
              <a:solidFill>
                <a:srgbClr val="00B050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11" name="Google Shape;95;p15"/>
          <p:cNvSpPr/>
          <p:nvPr/>
        </p:nvSpPr>
        <p:spPr>
          <a:xfrm>
            <a:off x="7684729" y="682754"/>
            <a:ext cx="144656" cy="142550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4" y="1"/>
                </a:moveTo>
                <a:cubicBezTo>
                  <a:pt x="500" y="1"/>
                  <a:pt x="0" y="501"/>
                  <a:pt x="0" y="1101"/>
                </a:cubicBezTo>
                <a:cubicBezTo>
                  <a:pt x="0" y="1735"/>
                  <a:pt x="500" y="2236"/>
                  <a:pt x="1134" y="2236"/>
                </a:cubicBezTo>
                <a:cubicBezTo>
                  <a:pt x="1768" y="2236"/>
                  <a:pt x="2268" y="1735"/>
                  <a:pt x="2268" y="1101"/>
                </a:cubicBezTo>
                <a:cubicBezTo>
                  <a:pt x="2268" y="501"/>
                  <a:pt x="1768" y="1"/>
                  <a:pt x="1134" y="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12" name="Google Shape;96;p15"/>
          <p:cNvSpPr/>
          <p:nvPr/>
        </p:nvSpPr>
        <p:spPr>
          <a:xfrm>
            <a:off x="7894320" y="680300"/>
            <a:ext cx="147210" cy="145004"/>
          </a:xfrm>
          <a:custGeom>
            <a:avLst/>
            <a:gdLst/>
            <a:ahLst/>
            <a:cxnLst/>
            <a:rect l="l" t="t" r="r" b="b"/>
            <a:pathLst>
              <a:path w="2270" h="2236" extrusionOk="0">
                <a:moveTo>
                  <a:pt x="1135" y="1"/>
                </a:moveTo>
                <a:cubicBezTo>
                  <a:pt x="501" y="1"/>
                  <a:pt x="1" y="501"/>
                  <a:pt x="1" y="1101"/>
                </a:cubicBezTo>
                <a:cubicBezTo>
                  <a:pt x="1" y="1735"/>
                  <a:pt x="501" y="2236"/>
                  <a:pt x="1135" y="2236"/>
                </a:cubicBezTo>
                <a:cubicBezTo>
                  <a:pt x="1769" y="2236"/>
                  <a:pt x="2269" y="1735"/>
                  <a:pt x="2269" y="1101"/>
                </a:cubicBezTo>
                <a:cubicBezTo>
                  <a:pt x="2269" y="501"/>
                  <a:pt x="1736" y="1"/>
                  <a:pt x="1135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97;p15"/>
          <p:cNvSpPr/>
          <p:nvPr/>
        </p:nvSpPr>
        <p:spPr>
          <a:xfrm>
            <a:off x="8106465" y="682689"/>
            <a:ext cx="142294" cy="140226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5" y="1"/>
                </a:moveTo>
                <a:cubicBezTo>
                  <a:pt x="501" y="1"/>
                  <a:pt x="0" y="501"/>
                  <a:pt x="0" y="1101"/>
                </a:cubicBezTo>
                <a:cubicBezTo>
                  <a:pt x="0" y="1735"/>
                  <a:pt x="501" y="2236"/>
                  <a:pt x="1135" y="2236"/>
                </a:cubicBezTo>
                <a:cubicBezTo>
                  <a:pt x="1768" y="2236"/>
                  <a:pt x="2269" y="1735"/>
                  <a:pt x="2269" y="1101"/>
                </a:cubicBezTo>
                <a:cubicBezTo>
                  <a:pt x="2269" y="501"/>
                  <a:pt x="1768" y="1"/>
                  <a:pt x="1135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" y="1212630"/>
            <a:ext cx="3245297" cy="164723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0432" y="1212630"/>
            <a:ext cx="4432528" cy="2679838"/>
          </a:xfrm>
          <a:prstGeom prst="rect">
            <a:avLst/>
          </a:prstGeom>
        </p:spPr>
      </p:pic>
      <p:sp>
        <p:nvSpPr>
          <p:cNvPr id="14" name="Скругленный прямоугольник 13"/>
          <p:cNvSpPr/>
          <p:nvPr/>
        </p:nvSpPr>
        <p:spPr>
          <a:xfrm>
            <a:off x="5501640" y="3749040"/>
            <a:ext cx="2589585" cy="14342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836" y="1227869"/>
            <a:ext cx="3295976" cy="204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89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76;p15"/>
          <p:cNvGrpSpPr/>
          <p:nvPr/>
        </p:nvGrpSpPr>
        <p:grpSpPr>
          <a:xfrm>
            <a:off x="685800" y="433550"/>
            <a:ext cx="7772400" cy="4075386"/>
            <a:chOff x="772525" y="726624"/>
            <a:chExt cx="6578100" cy="3438301"/>
          </a:xfrm>
        </p:grpSpPr>
        <p:sp>
          <p:nvSpPr>
            <p:cNvPr id="8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8;p15"/>
            <p:cNvSpPr/>
            <p:nvPr/>
          </p:nvSpPr>
          <p:spPr>
            <a:xfrm>
              <a:off x="772525" y="726624"/>
              <a:ext cx="6578100" cy="53868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685800" y="433550"/>
            <a:ext cx="7772400" cy="6385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FFC000"/>
                </a:solidFill>
                <a:latin typeface="Source Code Pro" panose="020B0604020202020204" charset="0"/>
                <a:ea typeface="Source Code Pro" panose="020B0604020202020204" charset="0"/>
              </a:rPr>
              <a:t>&lt;</a:t>
            </a:r>
            <a:r>
              <a:rPr lang="ru-RU" dirty="0" smtClean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ru-RU" dirty="0" smtClean="0">
                <a:latin typeface="Source Code Pro" panose="020B0604020202020204" charset="0"/>
                <a:ea typeface="Source Code Pro" panose="020B0604020202020204" charset="0"/>
              </a:rPr>
              <a:t>Войти с помощью… </a:t>
            </a:r>
            <a:r>
              <a:rPr lang="en-US" b="1" dirty="0" smtClean="0">
                <a:solidFill>
                  <a:srgbClr val="FFC000"/>
                </a:solidFill>
                <a:latin typeface="Source Code Pro" panose="020B0604020202020204" charset="0"/>
                <a:ea typeface="Source Code Pro" panose="020B0604020202020204" charset="0"/>
              </a:rPr>
              <a:t>/&gt;</a:t>
            </a:r>
            <a:endParaRPr b="1" dirty="0">
              <a:solidFill>
                <a:srgbClr val="FFC000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b="10096"/>
          <a:stretch/>
        </p:blipFill>
        <p:spPr>
          <a:xfrm>
            <a:off x="1104182" y="1156756"/>
            <a:ext cx="2213700" cy="3245314"/>
          </a:xfrm>
          <a:prstGeom prst="roundRect">
            <a:avLst>
              <a:gd name="adj" fmla="val 0"/>
            </a:avLst>
          </a:prstGeom>
          <a:ln w="12700">
            <a:noFill/>
          </a:ln>
          <a:effectLst/>
        </p:spPr>
      </p:pic>
      <p:sp>
        <p:nvSpPr>
          <p:cNvPr id="2" name="Скругленный прямоугольник 1"/>
          <p:cNvSpPr/>
          <p:nvPr/>
        </p:nvSpPr>
        <p:spPr>
          <a:xfrm>
            <a:off x="1229360" y="4015740"/>
            <a:ext cx="1991360" cy="39395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b="21005"/>
          <a:stretch/>
        </p:blipFill>
        <p:spPr>
          <a:xfrm>
            <a:off x="5392395" y="1141516"/>
            <a:ext cx="2032470" cy="3330017"/>
          </a:xfrm>
          <a:prstGeom prst="rect">
            <a:avLst/>
          </a:prstGeom>
        </p:spPr>
      </p:pic>
      <p:sp>
        <p:nvSpPr>
          <p:cNvPr id="10" name="Google Shape;95;p15"/>
          <p:cNvSpPr/>
          <p:nvPr/>
        </p:nvSpPr>
        <p:spPr>
          <a:xfrm>
            <a:off x="7684729" y="682754"/>
            <a:ext cx="144656" cy="142550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4" y="1"/>
                </a:moveTo>
                <a:cubicBezTo>
                  <a:pt x="500" y="1"/>
                  <a:pt x="0" y="501"/>
                  <a:pt x="0" y="1101"/>
                </a:cubicBezTo>
                <a:cubicBezTo>
                  <a:pt x="0" y="1735"/>
                  <a:pt x="500" y="2236"/>
                  <a:pt x="1134" y="2236"/>
                </a:cubicBezTo>
                <a:cubicBezTo>
                  <a:pt x="1768" y="2236"/>
                  <a:pt x="2268" y="1735"/>
                  <a:pt x="2268" y="1101"/>
                </a:cubicBezTo>
                <a:cubicBezTo>
                  <a:pt x="2268" y="501"/>
                  <a:pt x="1768" y="1"/>
                  <a:pt x="1134" y="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11" name="Google Shape;96;p15"/>
          <p:cNvSpPr/>
          <p:nvPr/>
        </p:nvSpPr>
        <p:spPr>
          <a:xfrm>
            <a:off x="7894320" y="680300"/>
            <a:ext cx="147210" cy="145004"/>
          </a:xfrm>
          <a:custGeom>
            <a:avLst/>
            <a:gdLst/>
            <a:ahLst/>
            <a:cxnLst/>
            <a:rect l="l" t="t" r="r" b="b"/>
            <a:pathLst>
              <a:path w="2270" h="2236" extrusionOk="0">
                <a:moveTo>
                  <a:pt x="1135" y="1"/>
                </a:moveTo>
                <a:cubicBezTo>
                  <a:pt x="501" y="1"/>
                  <a:pt x="1" y="501"/>
                  <a:pt x="1" y="1101"/>
                </a:cubicBezTo>
                <a:cubicBezTo>
                  <a:pt x="1" y="1735"/>
                  <a:pt x="501" y="2236"/>
                  <a:pt x="1135" y="2236"/>
                </a:cubicBezTo>
                <a:cubicBezTo>
                  <a:pt x="1769" y="2236"/>
                  <a:pt x="2269" y="1735"/>
                  <a:pt x="2269" y="1101"/>
                </a:cubicBezTo>
                <a:cubicBezTo>
                  <a:pt x="2269" y="501"/>
                  <a:pt x="1736" y="1"/>
                  <a:pt x="1135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97;p15"/>
          <p:cNvSpPr/>
          <p:nvPr/>
        </p:nvSpPr>
        <p:spPr>
          <a:xfrm>
            <a:off x="8106465" y="682689"/>
            <a:ext cx="142294" cy="140226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5" y="1"/>
                </a:moveTo>
                <a:cubicBezTo>
                  <a:pt x="501" y="1"/>
                  <a:pt x="0" y="501"/>
                  <a:pt x="0" y="1101"/>
                </a:cubicBezTo>
                <a:cubicBezTo>
                  <a:pt x="0" y="1735"/>
                  <a:pt x="501" y="2236"/>
                  <a:pt x="1135" y="2236"/>
                </a:cubicBezTo>
                <a:cubicBezTo>
                  <a:pt x="1768" y="2236"/>
                  <a:pt x="2269" y="1735"/>
                  <a:pt x="2269" y="1101"/>
                </a:cubicBezTo>
                <a:cubicBezTo>
                  <a:pt x="2269" y="501"/>
                  <a:pt x="1768" y="1"/>
                  <a:pt x="1135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702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76;p15"/>
          <p:cNvGrpSpPr/>
          <p:nvPr/>
        </p:nvGrpSpPr>
        <p:grpSpPr>
          <a:xfrm>
            <a:off x="685800" y="433550"/>
            <a:ext cx="7772400" cy="4075386"/>
            <a:chOff x="772525" y="726624"/>
            <a:chExt cx="6578100" cy="3438301"/>
          </a:xfrm>
        </p:grpSpPr>
        <p:sp>
          <p:nvSpPr>
            <p:cNvPr id="90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78;p15"/>
            <p:cNvSpPr/>
            <p:nvPr/>
          </p:nvSpPr>
          <p:spPr>
            <a:xfrm>
              <a:off x="772525" y="726624"/>
              <a:ext cx="6578100" cy="53868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685800" y="433550"/>
            <a:ext cx="7772400" cy="6434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&lt;</a:t>
            </a:r>
            <a:r>
              <a:rPr lang="ru-RU" dirty="0" smtClean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ru-RU" dirty="0">
                <a:latin typeface="Source Code Pro" panose="020B0604020202020204" charset="0"/>
                <a:ea typeface="Source Code Pro" panose="020B0604020202020204" charset="0"/>
              </a:rPr>
              <a:t>Р</a:t>
            </a:r>
            <a:r>
              <a:rPr lang="ru-RU" dirty="0" smtClean="0">
                <a:latin typeface="Source Code Pro" panose="020B0604020202020204" charset="0"/>
                <a:ea typeface="Source Code Pro" panose="020B0604020202020204" charset="0"/>
              </a:rPr>
              <a:t>оли </a:t>
            </a:r>
            <a:r>
              <a:rPr lang="en-US" dirty="0" smtClean="0">
                <a:latin typeface="Source Code Pro" panose="020B0604020202020204" charset="0"/>
                <a:ea typeface="Source Code Pro" panose="020B0604020202020204" charset="0"/>
              </a:rPr>
              <a:t>OAuth</a:t>
            </a:r>
            <a:r>
              <a:rPr lang="ru-RU" dirty="0" smtClean="0">
                <a:latin typeface="Source Code Pro" panose="020B0604020202020204" charset="0"/>
                <a:ea typeface="Source Code Pro" panose="020B0604020202020204" charset="0"/>
              </a:rPr>
              <a:t>2.0 </a:t>
            </a:r>
            <a:r>
              <a:rPr lang="en-US" b="1" dirty="0" smtClean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/&gt;</a:t>
            </a:r>
            <a:endParaRPr b="1" dirty="0">
              <a:solidFill>
                <a:srgbClr val="FF0000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10" name="Google Shape;95;p15"/>
          <p:cNvSpPr/>
          <p:nvPr/>
        </p:nvSpPr>
        <p:spPr>
          <a:xfrm>
            <a:off x="7684729" y="682754"/>
            <a:ext cx="144656" cy="142550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4" y="1"/>
                </a:moveTo>
                <a:cubicBezTo>
                  <a:pt x="500" y="1"/>
                  <a:pt x="0" y="501"/>
                  <a:pt x="0" y="1101"/>
                </a:cubicBezTo>
                <a:cubicBezTo>
                  <a:pt x="0" y="1735"/>
                  <a:pt x="500" y="2236"/>
                  <a:pt x="1134" y="2236"/>
                </a:cubicBezTo>
                <a:cubicBezTo>
                  <a:pt x="1768" y="2236"/>
                  <a:pt x="2268" y="1735"/>
                  <a:pt x="2268" y="1101"/>
                </a:cubicBezTo>
                <a:cubicBezTo>
                  <a:pt x="2268" y="501"/>
                  <a:pt x="1768" y="1"/>
                  <a:pt x="1134" y="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11" name="Google Shape;96;p15"/>
          <p:cNvSpPr/>
          <p:nvPr/>
        </p:nvSpPr>
        <p:spPr>
          <a:xfrm>
            <a:off x="7894320" y="680300"/>
            <a:ext cx="147210" cy="145004"/>
          </a:xfrm>
          <a:custGeom>
            <a:avLst/>
            <a:gdLst/>
            <a:ahLst/>
            <a:cxnLst/>
            <a:rect l="l" t="t" r="r" b="b"/>
            <a:pathLst>
              <a:path w="2270" h="2236" extrusionOk="0">
                <a:moveTo>
                  <a:pt x="1135" y="1"/>
                </a:moveTo>
                <a:cubicBezTo>
                  <a:pt x="501" y="1"/>
                  <a:pt x="1" y="501"/>
                  <a:pt x="1" y="1101"/>
                </a:cubicBezTo>
                <a:cubicBezTo>
                  <a:pt x="1" y="1735"/>
                  <a:pt x="501" y="2236"/>
                  <a:pt x="1135" y="2236"/>
                </a:cubicBezTo>
                <a:cubicBezTo>
                  <a:pt x="1769" y="2236"/>
                  <a:pt x="2269" y="1735"/>
                  <a:pt x="2269" y="1101"/>
                </a:cubicBezTo>
                <a:cubicBezTo>
                  <a:pt x="2269" y="501"/>
                  <a:pt x="1736" y="1"/>
                  <a:pt x="1135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97;p15"/>
          <p:cNvSpPr/>
          <p:nvPr/>
        </p:nvSpPr>
        <p:spPr>
          <a:xfrm>
            <a:off x="8106465" y="682689"/>
            <a:ext cx="142294" cy="140226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5" y="1"/>
                </a:moveTo>
                <a:cubicBezTo>
                  <a:pt x="501" y="1"/>
                  <a:pt x="0" y="501"/>
                  <a:pt x="0" y="1101"/>
                </a:cubicBezTo>
                <a:cubicBezTo>
                  <a:pt x="0" y="1735"/>
                  <a:pt x="501" y="2236"/>
                  <a:pt x="1135" y="2236"/>
                </a:cubicBezTo>
                <a:cubicBezTo>
                  <a:pt x="1768" y="2236"/>
                  <a:pt x="2269" y="1735"/>
                  <a:pt x="2269" y="1101"/>
                </a:cubicBezTo>
                <a:cubicBezTo>
                  <a:pt x="2269" y="501"/>
                  <a:pt x="1768" y="1"/>
                  <a:pt x="1135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13;p17"/>
          <p:cNvGrpSpPr/>
          <p:nvPr/>
        </p:nvGrpSpPr>
        <p:grpSpPr>
          <a:xfrm>
            <a:off x="1341750" y="2143272"/>
            <a:ext cx="6699780" cy="460011"/>
            <a:chOff x="4883422" y="1469163"/>
            <a:chExt cx="6699780" cy="460011"/>
          </a:xfrm>
        </p:grpSpPr>
        <p:sp>
          <p:nvSpPr>
            <p:cNvPr id="14" name="Google Shape;114;p17"/>
            <p:cNvSpPr txBox="1"/>
            <p:nvPr/>
          </p:nvSpPr>
          <p:spPr>
            <a:xfrm>
              <a:off x="4883422" y="1469163"/>
              <a:ext cx="2564311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ru-RU" sz="2200" dirty="0" smtClean="0">
                  <a:solidFill>
                    <a:schemeClr val="dk1"/>
                  </a:solidFill>
                  <a:latin typeface="Source Code Pro" panose="020B0604020202020204" charset="0"/>
                  <a:ea typeface="Source Code Pro" panose="020B0604020202020204" charset="0"/>
                  <a:cs typeface="Quantico"/>
                  <a:sym typeface="Quantico"/>
                </a:rPr>
                <a:t>Клиент</a:t>
              </a:r>
              <a:endParaRPr sz="2200" dirty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endParaRPr>
            </a:p>
          </p:txBody>
        </p:sp>
        <p:sp>
          <p:nvSpPr>
            <p:cNvPr id="15" name="Google Shape;115;p17"/>
            <p:cNvSpPr txBox="1"/>
            <p:nvPr/>
          </p:nvSpPr>
          <p:spPr>
            <a:xfrm>
              <a:off x="7615702" y="1471974"/>
              <a:ext cx="39675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04800">
                <a:buClr>
                  <a:schemeClr val="dk1"/>
                </a:buClr>
                <a:buSzPts val="1200"/>
                <a:buFont typeface="Source Code Pro"/>
                <a:buChar char="●"/>
              </a:pPr>
              <a:r>
                <a:rPr lang="ru-RU" sz="1600" dirty="0" smtClean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Осуществляет </a:t>
              </a:r>
              <a:r>
                <a:rPr lang="ru-RU" sz="16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доступ к аккаунту пользователя</a:t>
              </a:r>
              <a:endParaRPr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6" name="Google Shape;116;p17"/>
          <p:cNvGrpSpPr/>
          <p:nvPr/>
        </p:nvGrpSpPr>
        <p:grpSpPr>
          <a:xfrm>
            <a:off x="1341749" y="1393149"/>
            <a:ext cx="7116451" cy="462193"/>
            <a:chOff x="4883422" y="2286588"/>
            <a:chExt cx="7116451" cy="462193"/>
          </a:xfrm>
        </p:grpSpPr>
        <p:sp>
          <p:nvSpPr>
            <p:cNvPr id="17" name="Google Shape;117;p17"/>
            <p:cNvSpPr txBox="1"/>
            <p:nvPr/>
          </p:nvSpPr>
          <p:spPr>
            <a:xfrm>
              <a:off x="4883422" y="2286588"/>
              <a:ext cx="2939509" cy="4502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200" dirty="0" smtClean="0">
                  <a:solidFill>
                    <a:schemeClr val="dk1"/>
                  </a:solidFill>
                  <a:latin typeface="Source Code Pro" panose="020B0604020202020204" charset="0"/>
                  <a:ea typeface="Source Code Pro" panose="020B0604020202020204" charset="0"/>
                  <a:cs typeface="Quantico"/>
                  <a:sym typeface="Quantico"/>
                </a:rPr>
                <a:t>Владелец ресурса</a:t>
              </a:r>
              <a:endParaRPr sz="2200" dirty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endParaRPr>
            </a:p>
          </p:txBody>
        </p:sp>
        <p:sp>
          <p:nvSpPr>
            <p:cNvPr id="18" name="Google Shape;118;p17"/>
            <p:cNvSpPr txBox="1"/>
            <p:nvPr/>
          </p:nvSpPr>
          <p:spPr>
            <a:xfrm>
              <a:off x="7620401" y="2291581"/>
              <a:ext cx="4379472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0480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Source Code Pro"/>
                <a:buChar char="●"/>
              </a:pPr>
              <a:r>
                <a:rPr lang="ru-RU" sz="1600" dirty="0" smtClean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Пользователь</a:t>
              </a:r>
              <a:endParaRPr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9" name="Google Shape;119;p17"/>
          <p:cNvGrpSpPr/>
          <p:nvPr/>
        </p:nvGrpSpPr>
        <p:grpSpPr>
          <a:xfrm>
            <a:off x="1341750" y="2887525"/>
            <a:ext cx="6397858" cy="474834"/>
            <a:chOff x="4883422" y="2997720"/>
            <a:chExt cx="6397858" cy="474834"/>
          </a:xfrm>
        </p:grpSpPr>
        <p:sp>
          <p:nvSpPr>
            <p:cNvPr id="20" name="Google Shape;120;p17"/>
            <p:cNvSpPr txBox="1"/>
            <p:nvPr/>
          </p:nvSpPr>
          <p:spPr>
            <a:xfrm>
              <a:off x="4883422" y="3015354"/>
              <a:ext cx="3178537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200" dirty="0" smtClean="0">
                  <a:solidFill>
                    <a:schemeClr val="dk1"/>
                  </a:solidFill>
                  <a:latin typeface="Source Code Pro" panose="020B0604020202020204" charset="0"/>
                  <a:ea typeface="Source Code Pro" panose="020B0604020202020204" charset="0"/>
                  <a:cs typeface="Quantico"/>
                  <a:sym typeface="Quantico"/>
                </a:rPr>
                <a:t>Сервер ресурсов</a:t>
              </a:r>
              <a:endParaRPr sz="2200" dirty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endParaRPr>
            </a:p>
          </p:txBody>
        </p:sp>
        <p:sp>
          <p:nvSpPr>
            <p:cNvPr id="21" name="Google Shape;121;p17"/>
            <p:cNvSpPr txBox="1"/>
            <p:nvPr/>
          </p:nvSpPr>
          <p:spPr>
            <a:xfrm>
              <a:off x="7620400" y="2997720"/>
              <a:ext cx="366088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04800">
                <a:buClr>
                  <a:schemeClr val="dk1"/>
                </a:buClr>
                <a:buSzPts val="1200"/>
                <a:buFont typeface="Source Code Pro"/>
                <a:buChar char="●"/>
              </a:pPr>
              <a:r>
                <a:rPr lang="ru-RU" sz="16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Хранит защищённые данные</a:t>
              </a:r>
            </a:p>
          </p:txBody>
        </p:sp>
      </p:grpSp>
      <p:grpSp>
        <p:nvGrpSpPr>
          <p:cNvPr id="22" name="Google Shape;122;p17"/>
          <p:cNvGrpSpPr/>
          <p:nvPr/>
        </p:nvGrpSpPr>
        <p:grpSpPr>
          <a:xfrm>
            <a:off x="1352173" y="3609638"/>
            <a:ext cx="7106027" cy="550252"/>
            <a:chOff x="4883422" y="3695397"/>
            <a:chExt cx="7106027" cy="550252"/>
          </a:xfrm>
        </p:grpSpPr>
        <p:sp>
          <p:nvSpPr>
            <p:cNvPr id="23" name="Google Shape;123;p17"/>
            <p:cNvSpPr txBox="1"/>
            <p:nvPr/>
          </p:nvSpPr>
          <p:spPr>
            <a:xfrm>
              <a:off x="4883422" y="3788449"/>
              <a:ext cx="2929086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200" dirty="0" err="1" smtClean="0">
                  <a:solidFill>
                    <a:schemeClr val="dk1"/>
                  </a:solidFill>
                  <a:latin typeface="Source Code Pro" panose="020B0604020202020204" charset="0"/>
                  <a:ea typeface="Source Code Pro" panose="020B0604020202020204" charset="0"/>
                  <a:cs typeface="Quantico"/>
                  <a:sym typeface="Quantico"/>
                </a:rPr>
                <a:t>Авторизационный</a:t>
              </a:r>
              <a:r>
                <a:rPr lang="ru-RU" sz="2200" dirty="0" smtClean="0">
                  <a:solidFill>
                    <a:schemeClr val="dk1"/>
                  </a:solidFill>
                  <a:latin typeface="Source Code Pro" panose="020B0604020202020204" charset="0"/>
                  <a:ea typeface="Source Code Pro" panose="020B0604020202020204" charset="0"/>
                  <a:cs typeface="Quantico"/>
                  <a:sym typeface="Quantico"/>
                </a:rPr>
                <a:t> сервер</a:t>
              </a:r>
              <a:endParaRPr sz="2200" dirty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endParaRPr>
            </a:p>
          </p:txBody>
        </p:sp>
        <p:sp>
          <p:nvSpPr>
            <p:cNvPr id="24" name="Google Shape;124;p17"/>
            <p:cNvSpPr txBox="1"/>
            <p:nvPr/>
          </p:nvSpPr>
          <p:spPr>
            <a:xfrm>
              <a:off x="7609977" y="3695397"/>
              <a:ext cx="4379472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04800">
                <a:buClr>
                  <a:schemeClr val="dk1"/>
                </a:buClr>
                <a:buSzPts val="1200"/>
                <a:buFont typeface="Source Code Pro"/>
                <a:buChar char="●"/>
              </a:pPr>
              <a:r>
                <a:rPr lang="ru-RU" sz="1600" dirty="0" smtClean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Проверяет </a:t>
              </a:r>
              <a:r>
                <a:rPr lang="ru-RU" sz="16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подлинность </a:t>
              </a:r>
              <a:r>
                <a:rPr lang="ru-RU" sz="1600" dirty="0" smtClean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информации, создает </a:t>
              </a:r>
              <a:r>
                <a:rPr lang="ru-RU" sz="1600" dirty="0" err="1" smtClean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токены</a:t>
              </a:r>
              <a:endParaRPr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63" name="Google Shape;10795;p87"/>
          <p:cNvGrpSpPr/>
          <p:nvPr/>
        </p:nvGrpSpPr>
        <p:grpSpPr>
          <a:xfrm>
            <a:off x="911366" y="3755209"/>
            <a:ext cx="365052" cy="352162"/>
            <a:chOff x="-32243500" y="2299850"/>
            <a:chExt cx="300900" cy="290275"/>
          </a:xfrm>
        </p:grpSpPr>
        <p:sp>
          <p:nvSpPr>
            <p:cNvPr id="64" name="Google Shape;10796;p87"/>
            <p:cNvSpPr/>
            <p:nvPr/>
          </p:nvSpPr>
          <p:spPr>
            <a:xfrm>
              <a:off x="-32243500" y="2299850"/>
              <a:ext cx="300900" cy="290275"/>
            </a:xfrm>
            <a:custGeom>
              <a:avLst/>
              <a:gdLst/>
              <a:ahLst/>
              <a:cxnLst/>
              <a:rect l="l" t="t" r="r" b="b"/>
              <a:pathLst>
                <a:path w="12036" h="11611" extrusionOk="0">
                  <a:moveTo>
                    <a:pt x="7955" y="654"/>
                  </a:moveTo>
                  <a:cubicBezTo>
                    <a:pt x="8743" y="654"/>
                    <a:pt x="9531" y="946"/>
                    <a:pt x="10114" y="1529"/>
                  </a:cubicBezTo>
                  <a:cubicBezTo>
                    <a:pt x="11311" y="2726"/>
                    <a:pt x="11311" y="4679"/>
                    <a:pt x="10114" y="5876"/>
                  </a:cubicBezTo>
                  <a:cubicBezTo>
                    <a:pt x="9540" y="6450"/>
                    <a:pt x="8752" y="6766"/>
                    <a:pt x="7951" y="6766"/>
                  </a:cubicBezTo>
                  <a:cubicBezTo>
                    <a:pt x="7565" y="6766"/>
                    <a:pt x="7175" y="6692"/>
                    <a:pt x="6806" y="6538"/>
                  </a:cubicBezTo>
                  <a:cubicBezTo>
                    <a:pt x="6759" y="6526"/>
                    <a:pt x="6709" y="6519"/>
                    <a:pt x="6661" y="6519"/>
                  </a:cubicBezTo>
                  <a:cubicBezTo>
                    <a:pt x="6577" y="6519"/>
                    <a:pt x="6499" y="6541"/>
                    <a:pt x="6459" y="6601"/>
                  </a:cubicBezTo>
                  <a:lnTo>
                    <a:pt x="5545" y="7514"/>
                  </a:lnTo>
                  <a:lnTo>
                    <a:pt x="4726" y="7514"/>
                  </a:lnTo>
                  <a:cubicBezTo>
                    <a:pt x="4537" y="7514"/>
                    <a:pt x="4380" y="7672"/>
                    <a:pt x="4380" y="7861"/>
                  </a:cubicBezTo>
                  <a:lnTo>
                    <a:pt x="4380" y="8460"/>
                  </a:lnTo>
                  <a:lnTo>
                    <a:pt x="3907" y="8428"/>
                  </a:lnTo>
                  <a:cubicBezTo>
                    <a:pt x="3813" y="8428"/>
                    <a:pt x="3687" y="8428"/>
                    <a:pt x="3655" y="8491"/>
                  </a:cubicBezTo>
                  <a:cubicBezTo>
                    <a:pt x="3592" y="8554"/>
                    <a:pt x="3529" y="8649"/>
                    <a:pt x="3529" y="8743"/>
                  </a:cubicBezTo>
                  <a:lnTo>
                    <a:pt x="3466" y="9531"/>
                  </a:lnTo>
                  <a:lnTo>
                    <a:pt x="2678" y="9594"/>
                  </a:lnTo>
                  <a:cubicBezTo>
                    <a:pt x="2584" y="9594"/>
                    <a:pt x="2521" y="9657"/>
                    <a:pt x="2426" y="9720"/>
                  </a:cubicBezTo>
                  <a:cubicBezTo>
                    <a:pt x="2395" y="9814"/>
                    <a:pt x="2363" y="9877"/>
                    <a:pt x="2363" y="9972"/>
                  </a:cubicBezTo>
                  <a:lnTo>
                    <a:pt x="2426" y="10665"/>
                  </a:lnTo>
                  <a:lnTo>
                    <a:pt x="2174" y="10949"/>
                  </a:lnTo>
                  <a:lnTo>
                    <a:pt x="694" y="10949"/>
                  </a:lnTo>
                  <a:lnTo>
                    <a:pt x="694" y="9499"/>
                  </a:lnTo>
                  <a:lnTo>
                    <a:pt x="757" y="9499"/>
                  </a:lnTo>
                  <a:lnTo>
                    <a:pt x="5041" y="5215"/>
                  </a:lnTo>
                  <a:cubicBezTo>
                    <a:pt x="5104" y="5120"/>
                    <a:pt x="5167" y="4963"/>
                    <a:pt x="5104" y="4837"/>
                  </a:cubicBezTo>
                  <a:cubicBezTo>
                    <a:pt x="4695" y="3702"/>
                    <a:pt x="4947" y="2411"/>
                    <a:pt x="5797" y="1529"/>
                  </a:cubicBezTo>
                  <a:cubicBezTo>
                    <a:pt x="6380" y="946"/>
                    <a:pt x="7168" y="654"/>
                    <a:pt x="7955" y="654"/>
                  </a:cubicBezTo>
                  <a:close/>
                  <a:moveTo>
                    <a:pt x="7936" y="1"/>
                  </a:moveTo>
                  <a:cubicBezTo>
                    <a:pt x="6971" y="1"/>
                    <a:pt x="6002" y="363"/>
                    <a:pt x="5262" y="1088"/>
                  </a:cubicBezTo>
                  <a:cubicBezTo>
                    <a:pt x="4285" y="2096"/>
                    <a:pt x="3939" y="3576"/>
                    <a:pt x="4380" y="4931"/>
                  </a:cubicBezTo>
                  <a:lnTo>
                    <a:pt x="126" y="9184"/>
                  </a:lnTo>
                  <a:cubicBezTo>
                    <a:pt x="32" y="9247"/>
                    <a:pt x="0" y="9342"/>
                    <a:pt x="0" y="9405"/>
                  </a:cubicBezTo>
                  <a:lnTo>
                    <a:pt x="0" y="11358"/>
                  </a:lnTo>
                  <a:cubicBezTo>
                    <a:pt x="32" y="11453"/>
                    <a:pt x="189" y="11610"/>
                    <a:pt x="379" y="11610"/>
                  </a:cubicBezTo>
                  <a:lnTo>
                    <a:pt x="2332" y="11610"/>
                  </a:lnTo>
                  <a:cubicBezTo>
                    <a:pt x="2395" y="11610"/>
                    <a:pt x="2521" y="11579"/>
                    <a:pt x="2552" y="11516"/>
                  </a:cubicBezTo>
                  <a:lnTo>
                    <a:pt x="3025" y="11043"/>
                  </a:lnTo>
                  <a:cubicBezTo>
                    <a:pt x="3119" y="10949"/>
                    <a:pt x="3151" y="10823"/>
                    <a:pt x="3119" y="10759"/>
                  </a:cubicBezTo>
                  <a:lnTo>
                    <a:pt x="3025" y="10255"/>
                  </a:lnTo>
                  <a:lnTo>
                    <a:pt x="3750" y="10161"/>
                  </a:lnTo>
                  <a:cubicBezTo>
                    <a:pt x="3907" y="10161"/>
                    <a:pt x="4002" y="10003"/>
                    <a:pt x="4065" y="9846"/>
                  </a:cubicBezTo>
                  <a:lnTo>
                    <a:pt x="4128" y="9153"/>
                  </a:lnTo>
                  <a:lnTo>
                    <a:pt x="4663" y="9216"/>
                  </a:lnTo>
                  <a:cubicBezTo>
                    <a:pt x="4726" y="9216"/>
                    <a:pt x="4852" y="9216"/>
                    <a:pt x="4915" y="9153"/>
                  </a:cubicBezTo>
                  <a:cubicBezTo>
                    <a:pt x="5010" y="9058"/>
                    <a:pt x="5041" y="8995"/>
                    <a:pt x="5041" y="8901"/>
                  </a:cubicBezTo>
                  <a:lnTo>
                    <a:pt x="5041" y="8271"/>
                  </a:lnTo>
                  <a:lnTo>
                    <a:pt x="5671" y="8271"/>
                  </a:lnTo>
                  <a:cubicBezTo>
                    <a:pt x="5734" y="8271"/>
                    <a:pt x="5829" y="8239"/>
                    <a:pt x="5892" y="8145"/>
                  </a:cubicBezTo>
                  <a:lnTo>
                    <a:pt x="6774" y="7325"/>
                  </a:lnTo>
                  <a:cubicBezTo>
                    <a:pt x="7153" y="7452"/>
                    <a:pt x="7548" y="7514"/>
                    <a:pt x="7941" y="7514"/>
                  </a:cubicBezTo>
                  <a:cubicBezTo>
                    <a:pt x="8920" y="7514"/>
                    <a:pt x="9889" y="7131"/>
                    <a:pt x="10586" y="6412"/>
                  </a:cubicBezTo>
                  <a:cubicBezTo>
                    <a:pt x="12035" y="4963"/>
                    <a:pt x="12035" y="2568"/>
                    <a:pt x="10586" y="1088"/>
                  </a:cubicBezTo>
                  <a:cubicBezTo>
                    <a:pt x="9862" y="363"/>
                    <a:pt x="8901" y="1"/>
                    <a:pt x="79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0797;p87"/>
            <p:cNvSpPr/>
            <p:nvPr/>
          </p:nvSpPr>
          <p:spPr>
            <a:xfrm>
              <a:off x="-32048175" y="2342775"/>
              <a:ext cx="55950" cy="51025"/>
            </a:xfrm>
            <a:custGeom>
              <a:avLst/>
              <a:gdLst/>
              <a:ahLst/>
              <a:cxnLst/>
              <a:rect l="l" t="t" r="r" b="b"/>
              <a:pathLst>
                <a:path w="2238" h="2041" extrusionOk="0">
                  <a:moveTo>
                    <a:pt x="1119" y="662"/>
                  </a:moveTo>
                  <a:cubicBezTo>
                    <a:pt x="1206" y="662"/>
                    <a:pt x="1292" y="694"/>
                    <a:pt x="1355" y="757"/>
                  </a:cubicBezTo>
                  <a:cubicBezTo>
                    <a:pt x="1481" y="883"/>
                    <a:pt x="1481" y="1135"/>
                    <a:pt x="1355" y="1229"/>
                  </a:cubicBezTo>
                  <a:cubicBezTo>
                    <a:pt x="1292" y="1292"/>
                    <a:pt x="1206" y="1324"/>
                    <a:pt x="1119" y="1324"/>
                  </a:cubicBezTo>
                  <a:cubicBezTo>
                    <a:pt x="1032" y="1324"/>
                    <a:pt x="946" y="1292"/>
                    <a:pt x="883" y="1229"/>
                  </a:cubicBezTo>
                  <a:cubicBezTo>
                    <a:pt x="725" y="1135"/>
                    <a:pt x="725" y="914"/>
                    <a:pt x="883" y="757"/>
                  </a:cubicBezTo>
                  <a:cubicBezTo>
                    <a:pt x="946" y="694"/>
                    <a:pt x="1032" y="662"/>
                    <a:pt x="1119" y="662"/>
                  </a:cubicBezTo>
                  <a:close/>
                  <a:moveTo>
                    <a:pt x="1115" y="1"/>
                  </a:moveTo>
                  <a:cubicBezTo>
                    <a:pt x="851" y="1"/>
                    <a:pt x="584" y="95"/>
                    <a:pt x="379" y="284"/>
                  </a:cubicBezTo>
                  <a:cubicBezTo>
                    <a:pt x="1" y="694"/>
                    <a:pt x="1" y="1355"/>
                    <a:pt x="379" y="1733"/>
                  </a:cubicBezTo>
                  <a:cubicBezTo>
                    <a:pt x="599" y="1938"/>
                    <a:pt x="867" y="2041"/>
                    <a:pt x="1127" y="2041"/>
                  </a:cubicBezTo>
                  <a:cubicBezTo>
                    <a:pt x="1387" y="2041"/>
                    <a:pt x="1639" y="1938"/>
                    <a:pt x="1828" y="1733"/>
                  </a:cubicBezTo>
                  <a:cubicBezTo>
                    <a:pt x="2238" y="1355"/>
                    <a:pt x="2238" y="694"/>
                    <a:pt x="1828" y="284"/>
                  </a:cubicBezTo>
                  <a:cubicBezTo>
                    <a:pt x="1639" y="95"/>
                    <a:pt x="1379" y="1"/>
                    <a:pt x="11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10056;p84"/>
          <p:cNvGrpSpPr/>
          <p:nvPr/>
        </p:nvGrpSpPr>
        <p:grpSpPr>
          <a:xfrm>
            <a:off x="918033" y="1418081"/>
            <a:ext cx="347367" cy="427740"/>
            <a:chOff x="3316000" y="4399325"/>
            <a:chExt cx="392325" cy="483100"/>
          </a:xfrm>
        </p:grpSpPr>
        <p:sp>
          <p:nvSpPr>
            <p:cNvPr id="70" name="Google Shape;10057;p84"/>
            <p:cNvSpPr/>
            <p:nvPr/>
          </p:nvSpPr>
          <p:spPr>
            <a:xfrm>
              <a:off x="3316000" y="4399325"/>
              <a:ext cx="392325" cy="483100"/>
            </a:xfrm>
            <a:custGeom>
              <a:avLst/>
              <a:gdLst/>
              <a:ahLst/>
              <a:cxnLst/>
              <a:rect l="l" t="t" r="r" b="b"/>
              <a:pathLst>
                <a:path w="15693" h="19324" extrusionOk="0">
                  <a:moveTo>
                    <a:pt x="7824" y="1132"/>
                  </a:moveTo>
                  <a:cubicBezTo>
                    <a:pt x="8714" y="1132"/>
                    <a:pt x="9554" y="1551"/>
                    <a:pt x="10088" y="2264"/>
                  </a:cubicBezTo>
                  <a:cubicBezTo>
                    <a:pt x="9551" y="2977"/>
                    <a:pt x="8711" y="3393"/>
                    <a:pt x="7824" y="3396"/>
                  </a:cubicBezTo>
                  <a:lnTo>
                    <a:pt x="5049" y="3396"/>
                  </a:lnTo>
                  <a:cubicBezTo>
                    <a:pt x="5321" y="2080"/>
                    <a:pt x="6477" y="1135"/>
                    <a:pt x="7824" y="1132"/>
                  </a:cubicBezTo>
                  <a:close/>
                  <a:moveTo>
                    <a:pt x="10595" y="3393"/>
                  </a:moveTo>
                  <a:cubicBezTo>
                    <a:pt x="10635" y="3580"/>
                    <a:pt x="10653" y="3771"/>
                    <a:pt x="10653" y="3964"/>
                  </a:cubicBezTo>
                  <a:lnTo>
                    <a:pt x="10653" y="6304"/>
                  </a:lnTo>
                  <a:cubicBezTo>
                    <a:pt x="10653" y="7865"/>
                    <a:pt x="9385" y="9133"/>
                    <a:pt x="7824" y="9133"/>
                  </a:cubicBezTo>
                  <a:cubicBezTo>
                    <a:pt x="6260" y="9133"/>
                    <a:pt x="4991" y="7865"/>
                    <a:pt x="4991" y="6304"/>
                  </a:cubicBezTo>
                  <a:lnTo>
                    <a:pt x="4991" y="4529"/>
                  </a:lnTo>
                  <a:lnTo>
                    <a:pt x="7824" y="4529"/>
                  </a:lnTo>
                  <a:cubicBezTo>
                    <a:pt x="8859" y="4525"/>
                    <a:pt x="9856" y="4121"/>
                    <a:pt x="10595" y="3393"/>
                  </a:cubicBezTo>
                  <a:close/>
                  <a:moveTo>
                    <a:pt x="6465" y="10027"/>
                  </a:moveTo>
                  <a:cubicBezTo>
                    <a:pt x="6903" y="10187"/>
                    <a:pt x="7362" y="10267"/>
                    <a:pt x="7823" y="10267"/>
                  </a:cubicBezTo>
                  <a:cubicBezTo>
                    <a:pt x="8283" y="10267"/>
                    <a:pt x="8743" y="10187"/>
                    <a:pt x="9182" y="10027"/>
                  </a:cubicBezTo>
                  <a:lnTo>
                    <a:pt x="9182" y="10027"/>
                  </a:lnTo>
                  <a:lnTo>
                    <a:pt x="7824" y="12071"/>
                  </a:lnTo>
                  <a:lnTo>
                    <a:pt x="6465" y="10027"/>
                  </a:lnTo>
                  <a:close/>
                  <a:moveTo>
                    <a:pt x="10152" y="10610"/>
                  </a:moveTo>
                  <a:lnTo>
                    <a:pt x="11051" y="11476"/>
                  </a:lnTo>
                  <a:lnTo>
                    <a:pt x="9433" y="13904"/>
                  </a:lnTo>
                  <a:lnTo>
                    <a:pt x="8551" y="13022"/>
                  </a:lnTo>
                  <a:lnTo>
                    <a:pt x="10152" y="10610"/>
                  </a:lnTo>
                  <a:close/>
                  <a:moveTo>
                    <a:pt x="5493" y="10610"/>
                  </a:moveTo>
                  <a:lnTo>
                    <a:pt x="7096" y="13022"/>
                  </a:lnTo>
                  <a:lnTo>
                    <a:pt x="6211" y="13907"/>
                  </a:lnTo>
                  <a:lnTo>
                    <a:pt x="4593" y="11476"/>
                  </a:lnTo>
                  <a:lnTo>
                    <a:pt x="5493" y="10610"/>
                  </a:lnTo>
                  <a:close/>
                  <a:moveTo>
                    <a:pt x="3630" y="12074"/>
                  </a:moveTo>
                  <a:lnTo>
                    <a:pt x="5653" y="15109"/>
                  </a:lnTo>
                  <a:cubicBezTo>
                    <a:pt x="5746" y="15251"/>
                    <a:pt x="5900" y="15341"/>
                    <a:pt x="6069" y="15356"/>
                  </a:cubicBezTo>
                  <a:cubicBezTo>
                    <a:pt x="6087" y="15359"/>
                    <a:pt x="6106" y="15359"/>
                    <a:pt x="6124" y="15359"/>
                  </a:cubicBezTo>
                  <a:cubicBezTo>
                    <a:pt x="6275" y="15359"/>
                    <a:pt x="6417" y="15302"/>
                    <a:pt x="6525" y="15193"/>
                  </a:cubicBezTo>
                  <a:lnTo>
                    <a:pt x="7256" y="14463"/>
                  </a:lnTo>
                  <a:lnTo>
                    <a:pt x="7256" y="18192"/>
                  </a:lnTo>
                  <a:lnTo>
                    <a:pt x="2247" y="18192"/>
                  </a:lnTo>
                  <a:lnTo>
                    <a:pt x="1332" y="13502"/>
                  </a:lnTo>
                  <a:cubicBezTo>
                    <a:pt x="1329" y="13493"/>
                    <a:pt x="1326" y="13484"/>
                    <a:pt x="1326" y="13475"/>
                  </a:cubicBezTo>
                  <a:cubicBezTo>
                    <a:pt x="1235" y="13110"/>
                    <a:pt x="1438" y="12735"/>
                    <a:pt x="1791" y="12612"/>
                  </a:cubicBezTo>
                  <a:lnTo>
                    <a:pt x="3630" y="12074"/>
                  </a:lnTo>
                  <a:close/>
                  <a:moveTo>
                    <a:pt x="12015" y="12074"/>
                  </a:moveTo>
                  <a:lnTo>
                    <a:pt x="13899" y="12612"/>
                  </a:lnTo>
                  <a:cubicBezTo>
                    <a:pt x="14252" y="12735"/>
                    <a:pt x="14454" y="13110"/>
                    <a:pt x="14367" y="13475"/>
                  </a:cubicBezTo>
                  <a:cubicBezTo>
                    <a:pt x="14364" y="13481"/>
                    <a:pt x="14361" y="13490"/>
                    <a:pt x="14361" y="13496"/>
                  </a:cubicBezTo>
                  <a:lnTo>
                    <a:pt x="13395" y="18192"/>
                  </a:lnTo>
                  <a:lnTo>
                    <a:pt x="8388" y="18192"/>
                  </a:lnTo>
                  <a:lnTo>
                    <a:pt x="8388" y="14463"/>
                  </a:lnTo>
                  <a:lnTo>
                    <a:pt x="9119" y="15196"/>
                  </a:lnTo>
                  <a:cubicBezTo>
                    <a:pt x="9228" y="15302"/>
                    <a:pt x="9370" y="15362"/>
                    <a:pt x="9521" y="15362"/>
                  </a:cubicBezTo>
                  <a:cubicBezTo>
                    <a:pt x="9539" y="15362"/>
                    <a:pt x="9557" y="15359"/>
                    <a:pt x="9578" y="15359"/>
                  </a:cubicBezTo>
                  <a:cubicBezTo>
                    <a:pt x="9744" y="15341"/>
                    <a:pt x="9898" y="15251"/>
                    <a:pt x="9992" y="15109"/>
                  </a:cubicBezTo>
                  <a:lnTo>
                    <a:pt x="12015" y="12074"/>
                  </a:lnTo>
                  <a:close/>
                  <a:moveTo>
                    <a:pt x="7823" y="1"/>
                  </a:moveTo>
                  <a:cubicBezTo>
                    <a:pt x="7476" y="1"/>
                    <a:pt x="7126" y="46"/>
                    <a:pt x="6779" y="141"/>
                  </a:cubicBezTo>
                  <a:cubicBezTo>
                    <a:pt x="5055" y="612"/>
                    <a:pt x="3859" y="2176"/>
                    <a:pt x="3859" y="3964"/>
                  </a:cubicBezTo>
                  <a:lnTo>
                    <a:pt x="3859" y="6304"/>
                  </a:lnTo>
                  <a:cubicBezTo>
                    <a:pt x="3859" y="7355"/>
                    <a:pt x="4279" y="8363"/>
                    <a:pt x="5022" y="9106"/>
                  </a:cubicBezTo>
                  <a:lnTo>
                    <a:pt x="5022" y="9489"/>
                  </a:lnTo>
                  <a:lnTo>
                    <a:pt x="3539" y="10921"/>
                  </a:lnTo>
                  <a:lnTo>
                    <a:pt x="1462" y="11528"/>
                  </a:lnTo>
                  <a:lnTo>
                    <a:pt x="1444" y="11534"/>
                  </a:lnTo>
                  <a:cubicBezTo>
                    <a:pt x="529" y="11842"/>
                    <a:pt x="0" y="12796"/>
                    <a:pt x="221" y="13735"/>
                  </a:cubicBezTo>
                  <a:lnTo>
                    <a:pt x="1223" y="18868"/>
                  </a:lnTo>
                  <a:cubicBezTo>
                    <a:pt x="1274" y="19131"/>
                    <a:pt x="1507" y="19324"/>
                    <a:pt x="1779" y="19324"/>
                  </a:cubicBezTo>
                  <a:cubicBezTo>
                    <a:pt x="1794" y="19324"/>
                    <a:pt x="1809" y="19324"/>
                    <a:pt x="1824" y="19321"/>
                  </a:cubicBezTo>
                  <a:cubicBezTo>
                    <a:pt x="1839" y="19321"/>
                    <a:pt x="1854" y="19324"/>
                    <a:pt x="1869" y="19324"/>
                  </a:cubicBezTo>
                  <a:lnTo>
                    <a:pt x="13856" y="19324"/>
                  </a:lnTo>
                  <a:cubicBezTo>
                    <a:pt x="14125" y="19324"/>
                    <a:pt x="14358" y="19134"/>
                    <a:pt x="14412" y="18871"/>
                  </a:cubicBezTo>
                  <a:lnTo>
                    <a:pt x="15469" y="13735"/>
                  </a:lnTo>
                  <a:cubicBezTo>
                    <a:pt x="15692" y="12796"/>
                    <a:pt x="15164" y="11842"/>
                    <a:pt x="14249" y="11534"/>
                  </a:cubicBezTo>
                  <a:lnTo>
                    <a:pt x="14225" y="11525"/>
                  </a:lnTo>
                  <a:lnTo>
                    <a:pt x="12108" y="10921"/>
                  </a:lnTo>
                  <a:lnTo>
                    <a:pt x="10623" y="9489"/>
                  </a:lnTo>
                  <a:lnTo>
                    <a:pt x="10623" y="9103"/>
                  </a:lnTo>
                  <a:cubicBezTo>
                    <a:pt x="11368" y="8363"/>
                    <a:pt x="11785" y="7355"/>
                    <a:pt x="11785" y="6304"/>
                  </a:cubicBezTo>
                  <a:lnTo>
                    <a:pt x="11785" y="3964"/>
                  </a:lnTo>
                  <a:cubicBezTo>
                    <a:pt x="11785" y="3281"/>
                    <a:pt x="11610" y="2611"/>
                    <a:pt x="11275" y="2019"/>
                  </a:cubicBezTo>
                  <a:cubicBezTo>
                    <a:pt x="11263" y="1995"/>
                    <a:pt x="11251" y="1971"/>
                    <a:pt x="11233" y="1950"/>
                  </a:cubicBezTo>
                  <a:cubicBezTo>
                    <a:pt x="10507" y="720"/>
                    <a:pt x="9197" y="1"/>
                    <a:pt x="78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1" name="Google Shape;10058;p84"/>
            <p:cNvSpPr/>
            <p:nvPr/>
          </p:nvSpPr>
          <p:spPr>
            <a:xfrm>
              <a:off x="3582300" y="4797475"/>
              <a:ext cx="56650" cy="28350"/>
            </a:xfrm>
            <a:custGeom>
              <a:avLst/>
              <a:gdLst/>
              <a:ahLst/>
              <a:cxnLst/>
              <a:rect l="l" t="t" r="r" b="b"/>
              <a:pathLst>
                <a:path w="2266" h="1134" extrusionOk="0">
                  <a:moveTo>
                    <a:pt x="569" y="1"/>
                  </a:moveTo>
                  <a:cubicBezTo>
                    <a:pt x="254" y="1"/>
                    <a:pt x="1" y="255"/>
                    <a:pt x="1" y="569"/>
                  </a:cubicBezTo>
                  <a:cubicBezTo>
                    <a:pt x="1" y="880"/>
                    <a:pt x="254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5" y="880"/>
                    <a:pt x="2265" y="569"/>
                  </a:cubicBezTo>
                  <a:cubicBezTo>
                    <a:pt x="2265" y="255"/>
                    <a:pt x="2012" y="1"/>
                    <a:pt x="17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2" name="Google Shape;11767;p90"/>
          <p:cNvGrpSpPr/>
          <p:nvPr/>
        </p:nvGrpSpPr>
        <p:grpSpPr>
          <a:xfrm>
            <a:off x="899803" y="2923379"/>
            <a:ext cx="421914" cy="420759"/>
            <a:chOff x="-2571737" y="2403625"/>
            <a:chExt cx="292225" cy="291425"/>
          </a:xfrm>
        </p:grpSpPr>
        <p:sp>
          <p:nvSpPr>
            <p:cNvPr id="73" name="Google Shape;11768;p90"/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1769;p90"/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1770;p90"/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1771;p90"/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1772;p90"/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1773;p90"/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1774;p90"/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11317;p88"/>
          <p:cNvGrpSpPr/>
          <p:nvPr/>
        </p:nvGrpSpPr>
        <p:grpSpPr>
          <a:xfrm>
            <a:off x="931645" y="2227119"/>
            <a:ext cx="358229" cy="314961"/>
            <a:chOff x="-45664625" y="2352225"/>
            <a:chExt cx="300125" cy="263875"/>
          </a:xfrm>
        </p:grpSpPr>
        <p:sp>
          <p:nvSpPr>
            <p:cNvPr id="81" name="Google Shape;11318;p88"/>
            <p:cNvSpPr/>
            <p:nvPr/>
          </p:nvSpPr>
          <p:spPr>
            <a:xfrm>
              <a:off x="-45664625" y="2352225"/>
              <a:ext cx="300125" cy="263875"/>
            </a:xfrm>
            <a:custGeom>
              <a:avLst/>
              <a:gdLst/>
              <a:ahLst/>
              <a:cxnLst/>
              <a:rect l="l" t="t" r="r" b="b"/>
              <a:pathLst>
                <a:path w="12005" h="10555" extrusionOk="0">
                  <a:moveTo>
                    <a:pt x="10965" y="694"/>
                  </a:moveTo>
                  <a:cubicBezTo>
                    <a:pt x="11154" y="694"/>
                    <a:pt x="11311" y="851"/>
                    <a:pt x="11311" y="1072"/>
                  </a:cubicBezTo>
                  <a:lnTo>
                    <a:pt x="11311" y="2836"/>
                  </a:lnTo>
                  <a:lnTo>
                    <a:pt x="726" y="2836"/>
                  </a:lnTo>
                  <a:lnTo>
                    <a:pt x="726" y="1072"/>
                  </a:lnTo>
                  <a:cubicBezTo>
                    <a:pt x="694" y="851"/>
                    <a:pt x="852" y="694"/>
                    <a:pt x="1072" y="694"/>
                  </a:cubicBezTo>
                  <a:close/>
                  <a:moveTo>
                    <a:pt x="11311" y="3498"/>
                  </a:moveTo>
                  <a:lnTo>
                    <a:pt x="11311" y="9484"/>
                  </a:lnTo>
                  <a:cubicBezTo>
                    <a:pt x="11311" y="9673"/>
                    <a:pt x="11154" y="9830"/>
                    <a:pt x="10933" y="9830"/>
                  </a:cubicBezTo>
                  <a:lnTo>
                    <a:pt x="1072" y="9830"/>
                  </a:lnTo>
                  <a:cubicBezTo>
                    <a:pt x="852" y="9830"/>
                    <a:pt x="694" y="9673"/>
                    <a:pt x="694" y="9484"/>
                  </a:cubicBezTo>
                  <a:lnTo>
                    <a:pt x="694" y="3498"/>
                  </a:lnTo>
                  <a:close/>
                  <a:moveTo>
                    <a:pt x="1072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9484"/>
                  </a:lnTo>
                  <a:cubicBezTo>
                    <a:pt x="1" y="10082"/>
                    <a:pt x="473" y="10555"/>
                    <a:pt x="1072" y="10555"/>
                  </a:cubicBezTo>
                  <a:lnTo>
                    <a:pt x="10933" y="10555"/>
                  </a:lnTo>
                  <a:cubicBezTo>
                    <a:pt x="11532" y="10555"/>
                    <a:pt x="12004" y="10082"/>
                    <a:pt x="12004" y="9484"/>
                  </a:cubicBezTo>
                  <a:lnTo>
                    <a:pt x="12004" y="1040"/>
                  </a:lnTo>
                  <a:cubicBezTo>
                    <a:pt x="11973" y="473"/>
                    <a:pt x="11500" y="1"/>
                    <a:pt x="109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1319;p88"/>
            <p:cNvSpPr/>
            <p:nvPr/>
          </p:nvSpPr>
          <p:spPr>
            <a:xfrm>
              <a:off x="-45612625" y="2475100"/>
              <a:ext cx="55150" cy="88225"/>
            </a:xfrm>
            <a:custGeom>
              <a:avLst/>
              <a:gdLst/>
              <a:ahLst/>
              <a:cxnLst/>
              <a:rect l="l" t="t" r="r" b="b"/>
              <a:pathLst>
                <a:path w="2206" h="3529" extrusionOk="0">
                  <a:moveTo>
                    <a:pt x="1808" y="0"/>
                  </a:moveTo>
                  <a:cubicBezTo>
                    <a:pt x="1717" y="0"/>
                    <a:pt x="1623" y="32"/>
                    <a:pt x="1544" y="95"/>
                  </a:cubicBezTo>
                  <a:lnTo>
                    <a:pt x="126" y="1513"/>
                  </a:lnTo>
                  <a:cubicBezTo>
                    <a:pt x="0" y="1607"/>
                    <a:pt x="0" y="1859"/>
                    <a:pt x="126" y="2017"/>
                  </a:cubicBezTo>
                  <a:lnTo>
                    <a:pt x="1544" y="3434"/>
                  </a:lnTo>
                  <a:cubicBezTo>
                    <a:pt x="1607" y="3497"/>
                    <a:pt x="1694" y="3529"/>
                    <a:pt x="1784" y="3529"/>
                  </a:cubicBezTo>
                  <a:cubicBezTo>
                    <a:pt x="1875" y="3529"/>
                    <a:pt x="1969" y="3497"/>
                    <a:pt x="2048" y="3434"/>
                  </a:cubicBezTo>
                  <a:cubicBezTo>
                    <a:pt x="2174" y="3308"/>
                    <a:pt x="2174" y="3088"/>
                    <a:pt x="2048" y="2930"/>
                  </a:cubicBezTo>
                  <a:lnTo>
                    <a:pt x="914" y="1765"/>
                  </a:lnTo>
                  <a:lnTo>
                    <a:pt x="2048" y="631"/>
                  </a:lnTo>
                  <a:cubicBezTo>
                    <a:pt x="2206" y="473"/>
                    <a:pt x="2206" y="252"/>
                    <a:pt x="2048" y="95"/>
                  </a:cubicBezTo>
                  <a:cubicBezTo>
                    <a:pt x="1985" y="32"/>
                    <a:pt x="1898" y="0"/>
                    <a:pt x="18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1320;p88"/>
            <p:cNvSpPr/>
            <p:nvPr/>
          </p:nvSpPr>
          <p:spPr>
            <a:xfrm>
              <a:off x="-45471650" y="2475100"/>
              <a:ext cx="54375" cy="86850"/>
            </a:xfrm>
            <a:custGeom>
              <a:avLst/>
              <a:gdLst/>
              <a:ahLst/>
              <a:cxnLst/>
              <a:rect l="l" t="t" r="r" b="b"/>
              <a:pathLst>
                <a:path w="2175" h="3474" extrusionOk="0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189"/>
                    <a:pt x="1" y="441"/>
                    <a:pt x="127" y="599"/>
                  </a:cubicBezTo>
                  <a:lnTo>
                    <a:pt x="1261" y="1733"/>
                  </a:lnTo>
                  <a:lnTo>
                    <a:pt x="127" y="2867"/>
                  </a:lnTo>
                  <a:cubicBezTo>
                    <a:pt x="1" y="2993"/>
                    <a:pt x="1" y="3245"/>
                    <a:pt x="127" y="3403"/>
                  </a:cubicBezTo>
                  <a:cubicBezTo>
                    <a:pt x="174" y="3450"/>
                    <a:pt x="261" y="3474"/>
                    <a:pt x="355" y="3474"/>
                  </a:cubicBezTo>
                  <a:cubicBezTo>
                    <a:pt x="450" y="3474"/>
                    <a:pt x="552" y="3450"/>
                    <a:pt x="631" y="3403"/>
                  </a:cubicBezTo>
                  <a:lnTo>
                    <a:pt x="2048" y="1985"/>
                  </a:lnTo>
                  <a:cubicBezTo>
                    <a:pt x="2174" y="1859"/>
                    <a:pt x="2174" y="1607"/>
                    <a:pt x="2048" y="1450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1321;p88"/>
            <p:cNvSpPr/>
            <p:nvPr/>
          </p:nvSpPr>
          <p:spPr>
            <a:xfrm>
              <a:off x="-45542525" y="2456975"/>
              <a:ext cx="55150" cy="123300"/>
            </a:xfrm>
            <a:custGeom>
              <a:avLst/>
              <a:gdLst/>
              <a:ahLst/>
              <a:cxnLst/>
              <a:rect l="l" t="t" r="r" b="b"/>
              <a:pathLst>
                <a:path w="2206" h="4932" extrusionOk="0">
                  <a:moveTo>
                    <a:pt x="1791" y="0"/>
                  </a:moveTo>
                  <a:cubicBezTo>
                    <a:pt x="1651" y="0"/>
                    <a:pt x="1529" y="108"/>
                    <a:pt x="1481" y="253"/>
                  </a:cubicBezTo>
                  <a:lnTo>
                    <a:pt x="63" y="4474"/>
                  </a:lnTo>
                  <a:cubicBezTo>
                    <a:pt x="0" y="4664"/>
                    <a:pt x="126" y="4853"/>
                    <a:pt x="315" y="4916"/>
                  </a:cubicBezTo>
                  <a:cubicBezTo>
                    <a:pt x="349" y="4927"/>
                    <a:pt x="382" y="4932"/>
                    <a:pt x="415" y="4932"/>
                  </a:cubicBezTo>
                  <a:cubicBezTo>
                    <a:pt x="567" y="4932"/>
                    <a:pt x="704" y="4819"/>
                    <a:pt x="756" y="4664"/>
                  </a:cubicBezTo>
                  <a:lnTo>
                    <a:pt x="2174" y="442"/>
                  </a:lnTo>
                  <a:cubicBezTo>
                    <a:pt x="2206" y="284"/>
                    <a:pt x="2111" y="95"/>
                    <a:pt x="1922" y="32"/>
                  </a:cubicBezTo>
                  <a:cubicBezTo>
                    <a:pt x="1878" y="10"/>
                    <a:pt x="1834" y="0"/>
                    <a:pt x="17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1322;p88"/>
            <p:cNvSpPr/>
            <p:nvPr/>
          </p:nvSpPr>
          <p:spPr>
            <a:xfrm>
              <a:off x="-45541750" y="238610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32" y="567"/>
                    <a:pt x="221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89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1323;p88"/>
            <p:cNvSpPr/>
            <p:nvPr/>
          </p:nvSpPr>
          <p:spPr>
            <a:xfrm>
              <a:off x="-45488175" y="238610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89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89"/>
                    <a:pt x="1260" y="0"/>
                    <a:pt x="1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1324;p88"/>
            <p:cNvSpPr/>
            <p:nvPr/>
          </p:nvSpPr>
          <p:spPr>
            <a:xfrm>
              <a:off x="-45436200" y="238610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89"/>
                    <a:pt x="0" y="378"/>
                  </a:cubicBezTo>
                  <a:cubicBezTo>
                    <a:pt x="32" y="567"/>
                    <a:pt x="189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89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8" name="Рисунок 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290" y="4027358"/>
            <a:ext cx="1102470" cy="110247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942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76;p15"/>
          <p:cNvGrpSpPr/>
          <p:nvPr/>
        </p:nvGrpSpPr>
        <p:grpSpPr>
          <a:xfrm>
            <a:off x="685800" y="433550"/>
            <a:ext cx="7772400" cy="4075386"/>
            <a:chOff x="772525" y="726624"/>
            <a:chExt cx="6578100" cy="3438301"/>
          </a:xfrm>
        </p:grpSpPr>
        <p:sp>
          <p:nvSpPr>
            <p:cNvPr id="94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78;p15"/>
            <p:cNvSpPr/>
            <p:nvPr/>
          </p:nvSpPr>
          <p:spPr>
            <a:xfrm>
              <a:off x="772525" y="726624"/>
              <a:ext cx="6578100" cy="53868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117;p17"/>
          <p:cNvSpPr txBox="1"/>
          <p:nvPr/>
        </p:nvSpPr>
        <p:spPr>
          <a:xfrm>
            <a:off x="1127760" y="1236038"/>
            <a:ext cx="7322820" cy="3084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Код авторизации (</a:t>
            </a:r>
            <a:r>
              <a:rPr lang="en-US" sz="2400" dirty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Authorization Code</a:t>
            </a:r>
            <a:r>
              <a:rPr lang="en-US" sz="2400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)+ PKCE</a:t>
            </a:r>
            <a:endParaRPr lang="ru-RU" sz="2400" dirty="0" smtClean="0">
              <a:solidFill>
                <a:schemeClr val="dk1"/>
              </a:solidFill>
              <a:latin typeface="Source Code Pro" panose="020B0604020202020204" charset="0"/>
              <a:ea typeface="Source Code Pro" panose="020B0604020202020204" charset="0"/>
              <a:cs typeface="Quantico"/>
              <a:sym typeface="Quantic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Неявный (</a:t>
            </a:r>
            <a:r>
              <a:rPr lang="en-US" sz="2400" dirty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Implicit</a:t>
            </a:r>
            <a:r>
              <a:rPr lang="en-US" sz="2400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)</a:t>
            </a:r>
            <a:endParaRPr lang="ru-RU" sz="2400" dirty="0" smtClean="0">
              <a:solidFill>
                <a:schemeClr val="dk1"/>
              </a:solidFill>
              <a:latin typeface="Source Code Pro" panose="020B0604020202020204" charset="0"/>
              <a:ea typeface="Source Code Pro" panose="020B0604020202020204" charset="0"/>
              <a:cs typeface="Quantico"/>
              <a:sym typeface="Quantico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Учётные данные владельца ресурса (</a:t>
            </a:r>
            <a:r>
              <a:rPr lang="en-US" sz="2400" dirty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Resource Owner Password Credentials</a:t>
            </a:r>
            <a:r>
              <a:rPr lang="en-US" sz="2400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)</a:t>
            </a:r>
            <a:endParaRPr lang="ru-RU" sz="2400" dirty="0" smtClean="0">
              <a:solidFill>
                <a:schemeClr val="dk1"/>
              </a:solidFill>
              <a:latin typeface="Source Code Pro" panose="020B0604020202020204" charset="0"/>
              <a:ea typeface="Source Code Pro" panose="020B0604020202020204" charset="0"/>
              <a:cs typeface="Quantico"/>
              <a:sym typeface="Quantic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Учётные данные клиента (</a:t>
            </a:r>
            <a:r>
              <a:rPr lang="ru-RU" sz="2400" dirty="0" err="1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Client</a:t>
            </a:r>
            <a:r>
              <a:rPr lang="ru-RU" sz="2400" dirty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 </a:t>
            </a:r>
            <a:r>
              <a:rPr lang="ru-RU" sz="2400" dirty="0" err="1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Credentials</a:t>
            </a:r>
            <a:r>
              <a:rPr lang="ru-RU" sz="2400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Авторизации устройств (</a:t>
            </a:r>
            <a:r>
              <a:rPr lang="en-US" sz="2400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Device authorization</a:t>
            </a:r>
            <a:r>
              <a:rPr lang="ru-RU" sz="2400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)</a:t>
            </a:r>
            <a:endParaRPr lang="ru-RU" sz="2400" dirty="0">
              <a:solidFill>
                <a:schemeClr val="dk1"/>
              </a:solidFill>
              <a:latin typeface="Source Code Pro" panose="020B0604020202020204" charset="0"/>
              <a:ea typeface="Source Code Pro" panose="020B0604020202020204" charset="0"/>
              <a:cs typeface="Quantico"/>
              <a:sym typeface="Quantico"/>
            </a:endParaRPr>
          </a:p>
        </p:txBody>
      </p:sp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685800" y="433550"/>
            <a:ext cx="7772400" cy="6385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B050"/>
                </a:solidFill>
                <a:latin typeface="Source Code Pro" panose="020B0604020202020204" charset="0"/>
                <a:ea typeface="Source Code Pro" panose="020B0604020202020204" charset="0"/>
              </a:rPr>
              <a:t>&lt;</a:t>
            </a:r>
            <a:r>
              <a:rPr lang="ru-RU" dirty="0" smtClean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ru-RU" dirty="0" smtClean="0">
                <a:latin typeface="Source Code Pro" panose="020B0604020202020204" charset="0"/>
                <a:ea typeface="Source Code Pro" panose="020B0604020202020204" charset="0"/>
              </a:rPr>
              <a:t>Потоки </a:t>
            </a:r>
            <a:r>
              <a:rPr lang="en-US" b="1" dirty="0" smtClean="0">
                <a:solidFill>
                  <a:srgbClr val="00B050"/>
                </a:solidFill>
                <a:latin typeface="Source Code Pro" panose="020B0604020202020204" charset="0"/>
                <a:ea typeface="Source Code Pro" panose="020B0604020202020204" charset="0"/>
              </a:rPr>
              <a:t>/&gt;</a:t>
            </a:r>
            <a:endParaRPr b="1" dirty="0">
              <a:solidFill>
                <a:srgbClr val="00B050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10" name="Google Shape;95;p15"/>
          <p:cNvSpPr/>
          <p:nvPr/>
        </p:nvSpPr>
        <p:spPr>
          <a:xfrm>
            <a:off x="7684729" y="682754"/>
            <a:ext cx="144656" cy="142550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4" y="1"/>
                </a:moveTo>
                <a:cubicBezTo>
                  <a:pt x="500" y="1"/>
                  <a:pt x="0" y="501"/>
                  <a:pt x="0" y="1101"/>
                </a:cubicBezTo>
                <a:cubicBezTo>
                  <a:pt x="0" y="1735"/>
                  <a:pt x="500" y="2236"/>
                  <a:pt x="1134" y="2236"/>
                </a:cubicBezTo>
                <a:cubicBezTo>
                  <a:pt x="1768" y="2236"/>
                  <a:pt x="2268" y="1735"/>
                  <a:pt x="2268" y="1101"/>
                </a:cubicBezTo>
                <a:cubicBezTo>
                  <a:pt x="2268" y="501"/>
                  <a:pt x="1768" y="1"/>
                  <a:pt x="1134" y="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11" name="Google Shape;96;p15"/>
          <p:cNvSpPr/>
          <p:nvPr/>
        </p:nvSpPr>
        <p:spPr>
          <a:xfrm>
            <a:off x="7894320" y="680300"/>
            <a:ext cx="147210" cy="145004"/>
          </a:xfrm>
          <a:custGeom>
            <a:avLst/>
            <a:gdLst/>
            <a:ahLst/>
            <a:cxnLst/>
            <a:rect l="l" t="t" r="r" b="b"/>
            <a:pathLst>
              <a:path w="2270" h="2236" extrusionOk="0">
                <a:moveTo>
                  <a:pt x="1135" y="1"/>
                </a:moveTo>
                <a:cubicBezTo>
                  <a:pt x="501" y="1"/>
                  <a:pt x="1" y="501"/>
                  <a:pt x="1" y="1101"/>
                </a:cubicBezTo>
                <a:cubicBezTo>
                  <a:pt x="1" y="1735"/>
                  <a:pt x="501" y="2236"/>
                  <a:pt x="1135" y="2236"/>
                </a:cubicBezTo>
                <a:cubicBezTo>
                  <a:pt x="1769" y="2236"/>
                  <a:pt x="2269" y="1735"/>
                  <a:pt x="2269" y="1101"/>
                </a:cubicBezTo>
                <a:cubicBezTo>
                  <a:pt x="2269" y="501"/>
                  <a:pt x="1736" y="1"/>
                  <a:pt x="1135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97;p15"/>
          <p:cNvSpPr/>
          <p:nvPr/>
        </p:nvSpPr>
        <p:spPr>
          <a:xfrm>
            <a:off x="8106465" y="682689"/>
            <a:ext cx="142294" cy="140226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5" y="1"/>
                </a:moveTo>
                <a:cubicBezTo>
                  <a:pt x="501" y="1"/>
                  <a:pt x="0" y="501"/>
                  <a:pt x="0" y="1101"/>
                </a:cubicBezTo>
                <a:cubicBezTo>
                  <a:pt x="0" y="1735"/>
                  <a:pt x="501" y="2236"/>
                  <a:pt x="1135" y="2236"/>
                </a:cubicBezTo>
                <a:cubicBezTo>
                  <a:pt x="1768" y="2236"/>
                  <a:pt x="2269" y="1735"/>
                  <a:pt x="2269" y="1101"/>
                </a:cubicBezTo>
                <a:cubicBezTo>
                  <a:pt x="2269" y="501"/>
                  <a:pt x="1768" y="1"/>
                  <a:pt x="1135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11860;p90"/>
          <p:cNvSpPr/>
          <p:nvPr/>
        </p:nvSpPr>
        <p:spPr>
          <a:xfrm>
            <a:off x="955292" y="2004661"/>
            <a:ext cx="180782" cy="175228"/>
          </a:xfrm>
          <a:custGeom>
            <a:avLst/>
            <a:gdLst/>
            <a:ahLst/>
            <a:cxnLst/>
            <a:rect l="l" t="t" r="r" b="b"/>
            <a:pathLst>
              <a:path w="2049" h="1986" extrusionOk="0">
                <a:moveTo>
                  <a:pt x="343" y="1"/>
                </a:moveTo>
                <a:cubicBezTo>
                  <a:pt x="252" y="1"/>
                  <a:pt x="158" y="32"/>
                  <a:pt x="95" y="95"/>
                </a:cubicBezTo>
                <a:cubicBezTo>
                  <a:pt x="0" y="221"/>
                  <a:pt x="0" y="442"/>
                  <a:pt x="95" y="568"/>
                </a:cubicBezTo>
                <a:lnTo>
                  <a:pt x="536" y="1009"/>
                </a:lnTo>
                <a:lnTo>
                  <a:pt x="95" y="1418"/>
                </a:lnTo>
                <a:cubicBezTo>
                  <a:pt x="0" y="1544"/>
                  <a:pt x="0" y="1796"/>
                  <a:pt x="95" y="1891"/>
                </a:cubicBezTo>
                <a:cubicBezTo>
                  <a:pt x="158" y="1954"/>
                  <a:pt x="252" y="1985"/>
                  <a:pt x="343" y="1985"/>
                </a:cubicBezTo>
                <a:cubicBezTo>
                  <a:pt x="434" y="1985"/>
                  <a:pt x="520" y="1954"/>
                  <a:pt x="568" y="1891"/>
                </a:cubicBezTo>
                <a:lnTo>
                  <a:pt x="1009" y="1481"/>
                </a:lnTo>
                <a:lnTo>
                  <a:pt x="1450" y="1891"/>
                </a:lnTo>
                <a:cubicBezTo>
                  <a:pt x="1513" y="1954"/>
                  <a:pt x="1599" y="1985"/>
                  <a:pt x="1686" y="1985"/>
                </a:cubicBezTo>
                <a:cubicBezTo>
                  <a:pt x="1773" y="1985"/>
                  <a:pt x="1859" y="1954"/>
                  <a:pt x="1922" y="1891"/>
                </a:cubicBezTo>
                <a:cubicBezTo>
                  <a:pt x="2048" y="1796"/>
                  <a:pt x="2048" y="1544"/>
                  <a:pt x="1922" y="1418"/>
                </a:cubicBezTo>
                <a:lnTo>
                  <a:pt x="1481" y="1009"/>
                </a:lnTo>
                <a:lnTo>
                  <a:pt x="1922" y="568"/>
                </a:lnTo>
                <a:cubicBezTo>
                  <a:pt x="2048" y="410"/>
                  <a:pt x="2048" y="221"/>
                  <a:pt x="1922" y="95"/>
                </a:cubicBezTo>
                <a:cubicBezTo>
                  <a:pt x="1859" y="32"/>
                  <a:pt x="1773" y="1"/>
                  <a:pt x="1686" y="1"/>
                </a:cubicBezTo>
                <a:cubicBezTo>
                  <a:pt x="1599" y="1"/>
                  <a:pt x="1513" y="32"/>
                  <a:pt x="1450" y="95"/>
                </a:cubicBezTo>
                <a:lnTo>
                  <a:pt x="1009" y="536"/>
                </a:lnTo>
                <a:lnTo>
                  <a:pt x="568" y="95"/>
                </a:lnTo>
                <a:cubicBezTo>
                  <a:pt x="520" y="32"/>
                  <a:pt x="434" y="1"/>
                  <a:pt x="3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11841;p90"/>
          <p:cNvSpPr/>
          <p:nvPr/>
        </p:nvSpPr>
        <p:spPr>
          <a:xfrm>
            <a:off x="905161" y="1259609"/>
            <a:ext cx="280351" cy="184116"/>
          </a:xfrm>
          <a:custGeom>
            <a:avLst/>
            <a:gdLst/>
            <a:ahLst/>
            <a:cxnLst/>
            <a:rect l="l" t="t" r="r" b="b"/>
            <a:pathLst>
              <a:path w="4128" h="2711" extrusionOk="0">
                <a:moveTo>
                  <a:pt x="3785" y="1"/>
                </a:moveTo>
                <a:cubicBezTo>
                  <a:pt x="3695" y="1"/>
                  <a:pt x="3608" y="32"/>
                  <a:pt x="3561" y="95"/>
                </a:cubicBezTo>
                <a:lnTo>
                  <a:pt x="1733" y="1923"/>
                </a:lnTo>
                <a:lnTo>
                  <a:pt x="599" y="757"/>
                </a:lnTo>
                <a:cubicBezTo>
                  <a:pt x="536" y="710"/>
                  <a:pt x="450" y="686"/>
                  <a:pt x="363" y="686"/>
                </a:cubicBezTo>
                <a:cubicBezTo>
                  <a:pt x="276" y="686"/>
                  <a:pt x="190" y="710"/>
                  <a:pt x="127" y="757"/>
                </a:cubicBezTo>
                <a:cubicBezTo>
                  <a:pt x="1" y="883"/>
                  <a:pt x="1" y="1135"/>
                  <a:pt x="127" y="1229"/>
                </a:cubicBezTo>
                <a:lnTo>
                  <a:pt x="1513" y="2616"/>
                </a:lnTo>
                <a:cubicBezTo>
                  <a:pt x="1560" y="2679"/>
                  <a:pt x="1647" y="2710"/>
                  <a:pt x="1737" y="2710"/>
                </a:cubicBezTo>
                <a:cubicBezTo>
                  <a:pt x="1828" y="2710"/>
                  <a:pt x="1922" y="2679"/>
                  <a:pt x="1985" y="2616"/>
                </a:cubicBezTo>
                <a:lnTo>
                  <a:pt x="4033" y="568"/>
                </a:lnTo>
                <a:cubicBezTo>
                  <a:pt x="4128" y="442"/>
                  <a:pt x="4128" y="221"/>
                  <a:pt x="4033" y="95"/>
                </a:cubicBezTo>
                <a:cubicBezTo>
                  <a:pt x="3970" y="32"/>
                  <a:pt x="3876" y="1"/>
                  <a:pt x="378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0718;p86"/>
          <p:cNvSpPr/>
          <p:nvPr/>
        </p:nvSpPr>
        <p:spPr>
          <a:xfrm>
            <a:off x="1011293" y="2278845"/>
            <a:ext cx="63004" cy="193306"/>
          </a:xfrm>
          <a:custGeom>
            <a:avLst/>
            <a:gdLst/>
            <a:ahLst/>
            <a:cxnLst/>
            <a:rect l="l" t="t" r="r" b="b"/>
            <a:pathLst>
              <a:path w="726" h="2112" extrusionOk="0">
                <a:moveTo>
                  <a:pt x="379" y="1"/>
                </a:moveTo>
                <a:cubicBezTo>
                  <a:pt x="158" y="1"/>
                  <a:pt x="1" y="158"/>
                  <a:pt x="1" y="379"/>
                </a:cubicBezTo>
                <a:lnTo>
                  <a:pt x="1" y="1733"/>
                </a:lnTo>
                <a:cubicBezTo>
                  <a:pt x="1" y="1954"/>
                  <a:pt x="158" y="2111"/>
                  <a:pt x="379" y="2111"/>
                </a:cubicBezTo>
                <a:cubicBezTo>
                  <a:pt x="568" y="2111"/>
                  <a:pt x="725" y="1954"/>
                  <a:pt x="725" y="1733"/>
                </a:cubicBezTo>
                <a:lnTo>
                  <a:pt x="725" y="379"/>
                </a:lnTo>
                <a:cubicBezTo>
                  <a:pt x="725" y="158"/>
                  <a:pt x="568" y="1"/>
                  <a:pt x="37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10717;p86"/>
          <p:cNvSpPr/>
          <p:nvPr/>
        </p:nvSpPr>
        <p:spPr>
          <a:xfrm>
            <a:off x="1011293" y="2507423"/>
            <a:ext cx="63004" cy="62094"/>
          </a:xfrm>
          <a:custGeom>
            <a:avLst/>
            <a:gdLst/>
            <a:ahLst/>
            <a:cxnLst/>
            <a:rect l="l" t="t" r="r" b="b"/>
            <a:pathLst>
              <a:path w="726" h="695" extrusionOk="0">
                <a:moveTo>
                  <a:pt x="379" y="1"/>
                </a:moveTo>
                <a:cubicBezTo>
                  <a:pt x="158" y="1"/>
                  <a:pt x="1" y="158"/>
                  <a:pt x="1" y="348"/>
                </a:cubicBezTo>
                <a:cubicBezTo>
                  <a:pt x="1" y="537"/>
                  <a:pt x="158" y="694"/>
                  <a:pt x="379" y="694"/>
                </a:cubicBezTo>
                <a:cubicBezTo>
                  <a:pt x="568" y="694"/>
                  <a:pt x="725" y="537"/>
                  <a:pt x="725" y="348"/>
                </a:cubicBezTo>
                <a:cubicBezTo>
                  <a:pt x="725" y="158"/>
                  <a:pt x="568" y="1"/>
                  <a:pt x="37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11841;p90"/>
          <p:cNvSpPr/>
          <p:nvPr/>
        </p:nvSpPr>
        <p:spPr>
          <a:xfrm>
            <a:off x="905161" y="3111269"/>
            <a:ext cx="280351" cy="184116"/>
          </a:xfrm>
          <a:custGeom>
            <a:avLst/>
            <a:gdLst/>
            <a:ahLst/>
            <a:cxnLst/>
            <a:rect l="l" t="t" r="r" b="b"/>
            <a:pathLst>
              <a:path w="4128" h="2711" extrusionOk="0">
                <a:moveTo>
                  <a:pt x="3785" y="1"/>
                </a:moveTo>
                <a:cubicBezTo>
                  <a:pt x="3695" y="1"/>
                  <a:pt x="3608" y="32"/>
                  <a:pt x="3561" y="95"/>
                </a:cubicBezTo>
                <a:lnTo>
                  <a:pt x="1733" y="1923"/>
                </a:lnTo>
                <a:lnTo>
                  <a:pt x="599" y="757"/>
                </a:lnTo>
                <a:cubicBezTo>
                  <a:pt x="536" y="710"/>
                  <a:pt x="450" y="686"/>
                  <a:pt x="363" y="686"/>
                </a:cubicBezTo>
                <a:cubicBezTo>
                  <a:pt x="276" y="686"/>
                  <a:pt x="190" y="710"/>
                  <a:pt x="127" y="757"/>
                </a:cubicBezTo>
                <a:cubicBezTo>
                  <a:pt x="1" y="883"/>
                  <a:pt x="1" y="1135"/>
                  <a:pt x="127" y="1229"/>
                </a:cubicBezTo>
                <a:lnTo>
                  <a:pt x="1513" y="2616"/>
                </a:lnTo>
                <a:cubicBezTo>
                  <a:pt x="1560" y="2679"/>
                  <a:pt x="1647" y="2710"/>
                  <a:pt x="1737" y="2710"/>
                </a:cubicBezTo>
                <a:cubicBezTo>
                  <a:pt x="1828" y="2710"/>
                  <a:pt x="1922" y="2679"/>
                  <a:pt x="1985" y="2616"/>
                </a:cubicBezTo>
                <a:lnTo>
                  <a:pt x="4033" y="568"/>
                </a:lnTo>
                <a:cubicBezTo>
                  <a:pt x="4128" y="442"/>
                  <a:pt x="4128" y="221"/>
                  <a:pt x="4033" y="95"/>
                </a:cubicBezTo>
                <a:cubicBezTo>
                  <a:pt x="3970" y="32"/>
                  <a:pt x="3876" y="1"/>
                  <a:pt x="378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11841;p90"/>
          <p:cNvSpPr/>
          <p:nvPr/>
        </p:nvSpPr>
        <p:spPr>
          <a:xfrm>
            <a:off x="905161" y="3801144"/>
            <a:ext cx="280351" cy="184116"/>
          </a:xfrm>
          <a:custGeom>
            <a:avLst/>
            <a:gdLst/>
            <a:ahLst/>
            <a:cxnLst/>
            <a:rect l="l" t="t" r="r" b="b"/>
            <a:pathLst>
              <a:path w="4128" h="2711" extrusionOk="0">
                <a:moveTo>
                  <a:pt x="3785" y="1"/>
                </a:moveTo>
                <a:cubicBezTo>
                  <a:pt x="3695" y="1"/>
                  <a:pt x="3608" y="32"/>
                  <a:pt x="3561" y="95"/>
                </a:cubicBezTo>
                <a:lnTo>
                  <a:pt x="1733" y="1923"/>
                </a:lnTo>
                <a:lnTo>
                  <a:pt x="599" y="757"/>
                </a:lnTo>
                <a:cubicBezTo>
                  <a:pt x="536" y="710"/>
                  <a:pt x="450" y="686"/>
                  <a:pt x="363" y="686"/>
                </a:cubicBezTo>
                <a:cubicBezTo>
                  <a:pt x="276" y="686"/>
                  <a:pt x="190" y="710"/>
                  <a:pt x="127" y="757"/>
                </a:cubicBezTo>
                <a:cubicBezTo>
                  <a:pt x="1" y="883"/>
                  <a:pt x="1" y="1135"/>
                  <a:pt x="127" y="1229"/>
                </a:cubicBezTo>
                <a:lnTo>
                  <a:pt x="1513" y="2616"/>
                </a:lnTo>
                <a:cubicBezTo>
                  <a:pt x="1560" y="2679"/>
                  <a:pt x="1647" y="2710"/>
                  <a:pt x="1737" y="2710"/>
                </a:cubicBezTo>
                <a:cubicBezTo>
                  <a:pt x="1828" y="2710"/>
                  <a:pt x="1922" y="2679"/>
                  <a:pt x="1985" y="2616"/>
                </a:cubicBezTo>
                <a:lnTo>
                  <a:pt x="4033" y="568"/>
                </a:lnTo>
                <a:cubicBezTo>
                  <a:pt x="4128" y="442"/>
                  <a:pt x="4128" y="221"/>
                  <a:pt x="4033" y="95"/>
                </a:cubicBezTo>
                <a:cubicBezTo>
                  <a:pt x="3970" y="32"/>
                  <a:pt x="3876" y="1"/>
                  <a:pt x="378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289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76;p15"/>
          <p:cNvGrpSpPr/>
          <p:nvPr/>
        </p:nvGrpSpPr>
        <p:grpSpPr>
          <a:xfrm>
            <a:off x="685800" y="433550"/>
            <a:ext cx="7772400" cy="4075386"/>
            <a:chOff x="772525" y="726624"/>
            <a:chExt cx="6578100" cy="3438301"/>
          </a:xfrm>
        </p:grpSpPr>
        <p:sp>
          <p:nvSpPr>
            <p:cNvPr id="21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8;p15"/>
            <p:cNvSpPr/>
            <p:nvPr/>
          </p:nvSpPr>
          <p:spPr>
            <a:xfrm>
              <a:off x="772525" y="726624"/>
              <a:ext cx="6578100" cy="53868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685800" y="433550"/>
            <a:ext cx="7772400" cy="6385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b="1" dirty="0" smtClean="0">
                <a:solidFill>
                  <a:srgbClr val="FFC000"/>
                </a:solidFill>
                <a:latin typeface="Source Code Pro" panose="020B0604020202020204" charset="0"/>
                <a:ea typeface="Source Code Pro" panose="020B0604020202020204" charset="0"/>
              </a:rPr>
              <a:t>&lt;</a:t>
            </a:r>
            <a:r>
              <a:rPr lang="ru-RU" dirty="0" smtClean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ru-RU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Код</a:t>
            </a:r>
            <a:r>
              <a:rPr lang="en-US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 </a:t>
            </a:r>
            <a:r>
              <a:rPr lang="ru-RU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авторизации</a:t>
            </a:r>
            <a:r>
              <a:rPr lang="ru-RU" dirty="0" smtClean="0"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b="1" dirty="0" smtClean="0">
                <a:solidFill>
                  <a:srgbClr val="FFC000"/>
                </a:solidFill>
                <a:latin typeface="Source Code Pro" panose="020B0604020202020204" charset="0"/>
                <a:ea typeface="Source Code Pro" panose="020B0604020202020204" charset="0"/>
              </a:rPr>
              <a:t>/&gt;</a:t>
            </a:r>
            <a:endParaRPr b="1" dirty="0">
              <a:solidFill>
                <a:srgbClr val="FFC000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10" name="Google Shape;95;p15"/>
          <p:cNvSpPr/>
          <p:nvPr/>
        </p:nvSpPr>
        <p:spPr>
          <a:xfrm>
            <a:off x="7684729" y="682754"/>
            <a:ext cx="144656" cy="142550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4" y="1"/>
                </a:moveTo>
                <a:cubicBezTo>
                  <a:pt x="500" y="1"/>
                  <a:pt x="0" y="501"/>
                  <a:pt x="0" y="1101"/>
                </a:cubicBezTo>
                <a:cubicBezTo>
                  <a:pt x="0" y="1735"/>
                  <a:pt x="500" y="2236"/>
                  <a:pt x="1134" y="2236"/>
                </a:cubicBezTo>
                <a:cubicBezTo>
                  <a:pt x="1768" y="2236"/>
                  <a:pt x="2268" y="1735"/>
                  <a:pt x="2268" y="1101"/>
                </a:cubicBezTo>
                <a:cubicBezTo>
                  <a:pt x="2268" y="501"/>
                  <a:pt x="1768" y="1"/>
                  <a:pt x="1134" y="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11" name="Google Shape;96;p15"/>
          <p:cNvSpPr/>
          <p:nvPr/>
        </p:nvSpPr>
        <p:spPr>
          <a:xfrm>
            <a:off x="7894320" y="680300"/>
            <a:ext cx="147210" cy="145004"/>
          </a:xfrm>
          <a:custGeom>
            <a:avLst/>
            <a:gdLst/>
            <a:ahLst/>
            <a:cxnLst/>
            <a:rect l="l" t="t" r="r" b="b"/>
            <a:pathLst>
              <a:path w="2270" h="2236" extrusionOk="0">
                <a:moveTo>
                  <a:pt x="1135" y="1"/>
                </a:moveTo>
                <a:cubicBezTo>
                  <a:pt x="501" y="1"/>
                  <a:pt x="1" y="501"/>
                  <a:pt x="1" y="1101"/>
                </a:cubicBezTo>
                <a:cubicBezTo>
                  <a:pt x="1" y="1735"/>
                  <a:pt x="501" y="2236"/>
                  <a:pt x="1135" y="2236"/>
                </a:cubicBezTo>
                <a:cubicBezTo>
                  <a:pt x="1769" y="2236"/>
                  <a:pt x="2269" y="1735"/>
                  <a:pt x="2269" y="1101"/>
                </a:cubicBezTo>
                <a:cubicBezTo>
                  <a:pt x="2269" y="501"/>
                  <a:pt x="1736" y="1"/>
                  <a:pt x="1135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97;p15"/>
          <p:cNvSpPr/>
          <p:nvPr/>
        </p:nvSpPr>
        <p:spPr>
          <a:xfrm>
            <a:off x="8106465" y="682689"/>
            <a:ext cx="142294" cy="140226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5" y="1"/>
                </a:moveTo>
                <a:cubicBezTo>
                  <a:pt x="501" y="1"/>
                  <a:pt x="0" y="501"/>
                  <a:pt x="0" y="1101"/>
                </a:cubicBezTo>
                <a:cubicBezTo>
                  <a:pt x="0" y="1735"/>
                  <a:pt x="501" y="2236"/>
                  <a:pt x="1135" y="2236"/>
                </a:cubicBezTo>
                <a:cubicBezTo>
                  <a:pt x="1768" y="2236"/>
                  <a:pt x="2269" y="1735"/>
                  <a:pt x="2269" y="1101"/>
                </a:cubicBezTo>
                <a:cubicBezTo>
                  <a:pt x="2269" y="501"/>
                  <a:pt x="1768" y="1"/>
                  <a:pt x="1135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Процесс с кодом авторизаци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133" y="1127090"/>
            <a:ext cx="4114800" cy="336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45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76;p15"/>
          <p:cNvGrpSpPr/>
          <p:nvPr/>
        </p:nvGrpSpPr>
        <p:grpSpPr>
          <a:xfrm>
            <a:off x="685800" y="433550"/>
            <a:ext cx="7772400" cy="4075386"/>
            <a:chOff x="772525" y="726624"/>
            <a:chExt cx="6578100" cy="3438301"/>
          </a:xfrm>
        </p:grpSpPr>
        <p:sp>
          <p:nvSpPr>
            <p:cNvPr id="13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8;p15"/>
            <p:cNvSpPr/>
            <p:nvPr/>
          </p:nvSpPr>
          <p:spPr>
            <a:xfrm>
              <a:off x="772525" y="726624"/>
              <a:ext cx="6578100" cy="53868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02;p16"/>
          <p:cNvSpPr txBox="1">
            <a:spLocks noGrp="1"/>
          </p:cNvSpPr>
          <p:nvPr>
            <p:ph type="title"/>
          </p:nvPr>
        </p:nvSpPr>
        <p:spPr>
          <a:xfrm>
            <a:off x="685800" y="433550"/>
            <a:ext cx="7772400" cy="6385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b="1" dirty="0" smtClean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&lt;</a:t>
            </a:r>
            <a:r>
              <a:rPr lang="ru-RU" dirty="0" smtClean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ru-RU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Код</a:t>
            </a:r>
            <a:r>
              <a:rPr lang="en-US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 </a:t>
            </a:r>
            <a:r>
              <a:rPr lang="ru-RU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авторизации</a:t>
            </a:r>
            <a:r>
              <a:rPr lang="ru-RU" dirty="0" smtClean="0"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/&gt;</a:t>
            </a:r>
            <a:endParaRPr b="1" dirty="0">
              <a:solidFill>
                <a:srgbClr val="FF0000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16" name="Google Shape;95;p15"/>
          <p:cNvSpPr/>
          <p:nvPr/>
        </p:nvSpPr>
        <p:spPr>
          <a:xfrm>
            <a:off x="7684729" y="682754"/>
            <a:ext cx="144656" cy="142550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4" y="1"/>
                </a:moveTo>
                <a:cubicBezTo>
                  <a:pt x="500" y="1"/>
                  <a:pt x="0" y="501"/>
                  <a:pt x="0" y="1101"/>
                </a:cubicBezTo>
                <a:cubicBezTo>
                  <a:pt x="0" y="1735"/>
                  <a:pt x="500" y="2236"/>
                  <a:pt x="1134" y="2236"/>
                </a:cubicBezTo>
                <a:cubicBezTo>
                  <a:pt x="1768" y="2236"/>
                  <a:pt x="2268" y="1735"/>
                  <a:pt x="2268" y="1101"/>
                </a:cubicBezTo>
                <a:cubicBezTo>
                  <a:pt x="2268" y="501"/>
                  <a:pt x="1768" y="1"/>
                  <a:pt x="1134" y="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17" name="Google Shape;96;p15"/>
          <p:cNvSpPr/>
          <p:nvPr/>
        </p:nvSpPr>
        <p:spPr>
          <a:xfrm>
            <a:off x="7894320" y="680300"/>
            <a:ext cx="147210" cy="145004"/>
          </a:xfrm>
          <a:custGeom>
            <a:avLst/>
            <a:gdLst/>
            <a:ahLst/>
            <a:cxnLst/>
            <a:rect l="l" t="t" r="r" b="b"/>
            <a:pathLst>
              <a:path w="2270" h="2236" extrusionOk="0">
                <a:moveTo>
                  <a:pt x="1135" y="1"/>
                </a:moveTo>
                <a:cubicBezTo>
                  <a:pt x="501" y="1"/>
                  <a:pt x="1" y="501"/>
                  <a:pt x="1" y="1101"/>
                </a:cubicBezTo>
                <a:cubicBezTo>
                  <a:pt x="1" y="1735"/>
                  <a:pt x="501" y="2236"/>
                  <a:pt x="1135" y="2236"/>
                </a:cubicBezTo>
                <a:cubicBezTo>
                  <a:pt x="1769" y="2236"/>
                  <a:pt x="2269" y="1735"/>
                  <a:pt x="2269" y="1101"/>
                </a:cubicBezTo>
                <a:cubicBezTo>
                  <a:pt x="2269" y="501"/>
                  <a:pt x="1736" y="1"/>
                  <a:pt x="1135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97;p15"/>
          <p:cNvSpPr/>
          <p:nvPr/>
        </p:nvSpPr>
        <p:spPr>
          <a:xfrm>
            <a:off x="8106465" y="682689"/>
            <a:ext cx="142294" cy="140226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5" y="1"/>
                </a:moveTo>
                <a:cubicBezTo>
                  <a:pt x="501" y="1"/>
                  <a:pt x="0" y="501"/>
                  <a:pt x="0" y="1101"/>
                </a:cubicBezTo>
                <a:cubicBezTo>
                  <a:pt x="0" y="1735"/>
                  <a:pt x="501" y="2236"/>
                  <a:pt x="1135" y="2236"/>
                </a:cubicBezTo>
                <a:cubicBezTo>
                  <a:pt x="1768" y="2236"/>
                  <a:pt x="2269" y="1735"/>
                  <a:pt x="2269" y="1101"/>
                </a:cubicBezTo>
                <a:cubicBezTo>
                  <a:pt x="2269" y="501"/>
                  <a:pt x="1768" y="1"/>
                  <a:pt x="1135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http://qrcoder.ru/code/?https%3A%2F%2Fblog.hanchon.live%2Fguides%2Fgoogle-login-with-fastapi%2F&amp;4&amp;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540" y="3749040"/>
            <a:ext cx="1379220" cy="137922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863" y="1290776"/>
            <a:ext cx="6265286" cy="288798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734" y="1211806"/>
            <a:ext cx="2638486" cy="125943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0607" y="1209263"/>
            <a:ext cx="4330923" cy="105415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993" y="1209263"/>
            <a:ext cx="6490034" cy="168918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5482" y="2938478"/>
            <a:ext cx="4794496" cy="153042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73069" y="1127760"/>
            <a:ext cx="2939346" cy="321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54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76;p15"/>
          <p:cNvGrpSpPr/>
          <p:nvPr/>
        </p:nvGrpSpPr>
        <p:grpSpPr>
          <a:xfrm>
            <a:off x="685800" y="433550"/>
            <a:ext cx="7772400" cy="4075386"/>
            <a:chOff x="772525" y="726624"/>
            <a:chExt cx="6578100" cy="3438301"/>
          </a:xfrm>
        </p:grpSpPr>
        <p:sp>
          <p:nvSpPr>
            <p:cNvPr id="13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8;p15"/>
            <p:cNvSpPr/>
            <p:nvPr/>
          </p:nvSpPr>
          <p:spPr>
            <a:xfrm>
              <a:off x="772525" y="726624"/>
              <a:ext cx="6578100" cy="53868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02;p16"/>
          <p:cNvSpPr txBox="1">
            <a:spLocks noGrp="1"/>
          </p:cNvSpPr>
          <p:nvPr>
            <p:ph type="title"/>
          </p:nvPr>
        </p:nvSpPr>
        <p:spPr>
          <a:xfrm>
            <a:off x="685800" y="433550"/>
            <a:ext cx="7772400" cy="6385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b="1" dirty="0" smtClean="0">
                <a:solidFill>
                  <a:srgbClr val="00B050"/>
                </a:solidFill>
                <a:latin typeface="Source Code Pro" panose="020B0604020202020204" charset="0"/>
                <a:ea typeface="Source Code Pro" panose="020B0604020202020204" charset="0"/>
              </a:rPr>
              <a:t>&lt;</a:t>
            </a:r>
            <a:r>
              <a:rPr lang="ru-RU" dirty="0" smtClean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ru-RU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Код</a:t>
            </a:r>
            <a:r>
              <a:rPr lang="en-US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 </a:t>
            </a:r>
            <a:r>
              <a:rPr lang="ru-RU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авторизации</a:t>
            </a:r>
            <a:r>
              <a:rPr lang="ru-RU" dirty="0" smtClean="0"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Source Code Pro" panose="020B0604020202020204" charset="0"/>
                <a:ea typeface="Source Code Pro" panose="020B0604020202020204" charset="0"/>
              </a:rPr>
              <a:t>/&gt;</a:t>
            </a:r>
            <a:endParaRPr b="1" dirty="0">
              <a:solidFill>
                <a:srgbClr val="00B050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16" name="Google Shape;95;p15"/>
          <p:cNvSpPr/>
          <p:nvPr/>
        </p:nvSpPr>
        <p:spPr>
          <a:xfrm>
            <a:off x="7684729" y="682754"/>
            <a:ext cx="144656" cy="142550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4" y="1"/>
                </a:moveTo>
                <a:cubicBezTo>
                  <a:pt x="500" y="1"/>
                  <a:pt x="0" y="501"/>
                  <a:pt x="0" y="1101"/>
                </a:cubicBezTo>
                <a:cubicBezTo>
                  <a:pt x="0" y="1735"/>
                  <a:pt x="500" y="2236"/>
                  <a:pt x="1134" y="2236"/>
                </a:cubicBezTo>
                <a:cubicBezTo>
                  <a:pt x="1768" y="2236"/>
                  <a:pt x="2268" y="1735"/>
                  <a:pt x="2268" y="1101"/>
                </a:cubicBezTo>
                <a:cubicBezTo>
                  <a:pt x="2268" y="501"/>
                  <a:pt x="1768" y="1"/>
                  <a:pt x="1134" y="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17" name="Google Shape;96;p15"/>
          <p:cNvSpPr/>
          <p:nvPr/>
        </p:nvSpPr>
        <p:spPr>
          <a:xfrm>
            <a:off x="7894320" y="680300"/>
            <a:ext cx="147210" cy="145004"/>
          </a:xfrm>
          <a:custGeom>
            <a:avLst/>
            <a:gdLst/>
            <a:ahLst/>
            <a:cxnLst/>
            <a:rect l="l" t="t" r="r" b="b"/>
            <a:pathLst>
              <a:path w="2270" h="2236" extrusionOk="0">
                <a:moveTo>
                  <a:pt x="1135" y="1"/>
                </a:moveTo>
                <a:cubicBezTo>
                  <a:pt x="501" y="1"/>
                  <a:pt x="1" y="501"/>
                  <a:pt x="1" y="1101"/>
                </a:cubicBezTo>
                <a:cubicBezTo>
                  <a:pt x="1" y="1735"/>
                  <a:pt x="501" y="2236"/>
                  <a:pt x="1135" y="2236"/>
                </a:cubicBezTo>
                <a:cubicBezTo>
                  <a:pt x="1769" y="2236"/>
                  <a:pt x="2269" y="1735"/>
                  <a:pt x="2269" y="1101"/>
                </a:cubicBezTo>
                <a:cubicBezTo>
                  <a:pt x="2269" y="501"/>
                  <a:pt x="1736" y="1"/>
                  <a:pt x="1135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97;p15"/>
          <p:cNvSpPr/>
          <p:nvPr/>
        </p:nvSpPr>
        <p:spPr>
          <a:xfrm>
            <a:off x="8106465" y="682689"/>
            <a:ext cx="142294" cy="140226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5" y="1"/>
                </a:moveTo>
                <a:cubicBezTo>
                  <a:pt x="501" y="1"/>
                  <a:pt x="0" y="501"/>
                  <a:pt x="0" y="1101"/>
                </a:cubicBezTo>
                <a:cubicBezTo>
                  <a:pt x="0" y="1735"/>
                  <a:pt x="501" y="2236"/>
                  <a:pt x="1135" y="2236"/>
                </a:cubicBezTo>
                <a:cubicBezTo>
                  <a:pt x="1768" y="2236"/>
                  <a:pt x="2269" y="1735"/>
                  <a:pt x="2269" y="1101"/>
                </a:cubicBezTo>
                <a:cubicBezTo>
                  <a:pt x="2269" y="501"/>
                  <a:pt x="1768" y="1"/>
                  <a:pt x="1135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82" y="1199250"/>
            <a:ext cx="5807872" cy="158867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538" y="2770322"/>
            <a:ext cx="4927853" cy="170188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528" y="1183609"/>
            <a:ext cx="4870612" cy="93100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055" y="1727763"/>
            <a:ext cx="3747704" cy="2501727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2089" y="1174382"/>
            <a:ext cx="3086259" cy="147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77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76;p15"/>
          <p:cNvGrpSpPr/>
          <p:nvPr/>
        </p:nvGrpSpPr>
        <p:grpSpPr>
          <a:xfrm>
            <a:off x="685800" y="433550"/>
            <a:ext cx="7772400" cy="4075386"/>
            <a:chOff x="772525" y="726624"/>
            <a:chExt cx="6578100" cy="3438301"/>
          </a:xfrm>
        </p:grpSpPr>
        <p:sp>
          <p:nvSpPr>
            <p:cNvPr id="21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8;p15"/>
            <p:cNvSpPr/>
            <p:nvPr/>
          </p:nvSpPr>
          <p:spPr>
            <a:xfrm>
              <a:off x="772525" y="726624"/>
              <a:ext cx="6578100" cy="53868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685800" y="433550"/>
            <a:ext cx="7772400" cy="6385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b="1" dirty="0" smtClean="0">
                <a:solidFill>
                  <a:srgbClr val="FFC000"/>
                </a:solidFill>
                <a:latin typeface="Source Code Pro" panose="020B0604020202020204" charset="0"/>
                <a:ea typeface="Source Code Pro" panose="020B0604020202020204" charset="0"/>
              </a:rPr>
              <a:t>&lt;</a:t>
            </a:r>
            <a:r>
              <a:rPr lang="ru-RU" dirty="0" smtClean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sym typeface="Quantico"/>
              </a:rPr>
              <a:t>Т</a:t>
            </a:r>
            <a:r>
              <a:rPr lang="ru-RU" dirty="0" err="1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окен</a:t>
            </a:r>
            <a:r>
              <a:rPr lang="ru-RU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 </a:t>
            </a:r>
            <a:r>
              <a:rPr lang="en-US" b="1" dirty="0" smtClean="0">
                <a:solidFill>
                  <a:srgbClr val="FFC000"/>
                </a:solidFill>
                <a:latin typeface="Source Code Pro" panose="020B0604020202020204" charset="0"/>
                <a:ea typeface="Source Code Pro" panose="020B0604020202020204" charset="0"/>
              </a:rPr>
              <a:t>/&gt;</a:t>
            </a:r>
            <a:endParaRPr b="1" dirty="0">
              <a:solidFill>
                <a:srgbClr val="FFC000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10" name="Google Shape;95;p15"/>
          <p:cNvSpPr/>
          <p:nvPr/>
        </p:nvSpPr>
        <p:spPr>
          <a:xfrm>
            <a:off x="7684729" y="682754"/>
            <a:ext cx="144656" cy="142550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4" y="1"/>
                </a:moveTo>
                <a:cubicBezTo>
                  <a:pt x="500" y="1"/>
                  <a:pt x="0" y="501"/>
                  <a:pt x="0" y="1101"/>
                </a:cubicBezTo>
                <a:cubicBezTo>
                  <a:pt x="0" y="1735"/>
                  <a:pt x="500" y="2236"/>
                  <a:pt x="1134" y="2236"/>
                </a:cubicBezTo>
                <a:cubicBezTo>
                  <a:pt x="1768" y="2236"/>
                  <a:pt x="2268" y="1735"/>
                  <a:pt x="2268" y="1101"/>
                </a:cubicBezTo>
                <a:cubicBezTo>
                  <a:pt x="2268" y="501"/>
                  <a:pt x="1768" y="1"/>
                  <a:pt x="1134" y="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11" name="Google Shape;96;p15"/>
          <p:cNvSpPr/>
          <p:nvPr/>
        </p:nvSpPr>
        <p:spPr>
          <a:xfrm>
            <a:off x="7894320" y="680300"/>
            <a:ext cx="147210" cy="145004"/>
          </a:xfrm>
          <a:custGeom>
            <a:avLst/>
            <a:gdLst/>
            <a:ahLst/>
            <a:cxnLst/>
            <a:rect l="l" t="t" r="r" b="b"/>
            <a:pathLst>
              <a:path w="2270" h="2236" extrusionOk="0">
                <a:moveTo>
                  <a:pt x="1135" y="1"/>
                </a:moveTo>
                <a:cubicBezTo>
                  <a:pt x="501" y="1"/>
                  <a:pt x="1" y="501"/>
                  <a:pt x="1" y="1101"/>
                </a:cubicBezTo>
                <a:cubicBezTo>
                  <a:pt x="1" y="1735"/>
                  <a:pt x="501" y="2236"/>
                  <a:pt x="1135" y="2236"/>
                </a:cubicBezTo>
                <a:cubicBezTo>
                  <a:pt x="1769" y="2236"/>
                  <a:pt x="2269" y="1735"/>
                  <a:pt x="2269" y="1101"/>
                </a:cubicBezTo>
                <a:cubicBezTo>
                  <a:pt x="2269" y="501"/>
                  <a:pt x="1736" y="1"/>
                  <a:pt x="1135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97;p15"/>
          <p:cNvSpPr/>
          <p:nvPr/>
        </p:nvSpPr>
        <p:spPr>
          <a:xfrm>
            <a:off x="8106465" y="682689"/>
            <a:ext cx="142294" cy="140226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5" y="1"/>
                </a:moveTo>
                <a:cubicBezTo>
                  <a:pt x="501" y="1"/>
                  <a:pt x="0" y="501"/>
                  <a:pt x="0" y="1101"/>
                </a:cubicBezTo>
                <a:cubicBezTo>
                  <a:pt x="0" y="1735"/>
                  <a:pt x="501" y="2236"/>
                  <a:pt x="1135" y="2236"/>
                </a:cubicBezTo>
                <a:cubicBezTo>
                  <a:pt x="1768" y="2236"/>
                  <a:pt x="2269" y="1735"/>
                  <a:pt x="2269" y="1101"/>
                </a:cubicBezTo>
                <a:cubicBezTo>
                  <a:pt x="2269" y="501"/>
                  <a:pt x="1768" y="1"/>
                  <a:pt x="1135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780" y="3756660"/>
            <a:ext cx="1356360" cy="1356360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0779" y="1220088"/>
            <a:ext cx="4175762" cy="3140812"/>
          </a:xfrm>
          <a:prstGeom prst="rect">
            <a:avLst/>
          </a:prstGeom>
        </p:spPr>
      </p:pic>
      <p:sp>
        <p:nvSpPr>
          <p:cNvPr id="14" name="Google Shape;117;p17"/>
          <p:cNvSpPr txBox="1"/>
          <p:nvPr/>
        </p:nvSpPr>
        <p:spPr>
          <a:xfrm>
            <a:off x="701040" y="1409700"/>
            <a:ext cx="4061460" cy="1882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sz="2400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Передача </a:t>
            </a:r>
            <a:r>
              <a:rPr lang="ru-RU" sz="2400" dirty="0" err="1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токена</a:t>
            </a:r>
            <a:r>
              <a:rPr lang="ru-RU" sz="2400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Через </a:t>
            </a:r>
            <a:r>
              <a:rPr lang="en-US" sz="2400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cookie</a:t>
            </a:r>
            <a:endParaRPr lang="ru-RU" sz="2400" dirty="0" smtClean="0">
              <a:solidFill>
                <a:schemeClr val="dk1"/>
              </a:solidFill>
              <a:latin typeface="Source Code Pro" panose="020B0604020202020204" charset="0"/>
              <a:ea typeface="Source Code Pro" panose="020B0604020202020204" charset="0"/>
              <a:cs typeface="Quantico"/>
              <a:sym typeface="Quantico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Внутри заголовка </a:t>
            </a:r>
            <a:r>
              <a:rPr lang="en-US" sz="2400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Authorization (Bearer)</a:t>
            </a:r>
            <a:endParaRPr lang="ru-RU" sz="2400" dirty="0">
              <a:solidFill>
                <a:schemeClr val="dk1"/>
              </a:solidFill>
              <a:latin typeface="Source Code Pro" panose="020B0604020202020204" charset="0"/>
              <a:ea typeface="Source Code Pro" panose="020B0604020202020204" charset="0"/>
              <a:cs typeface="Quantico"/>
              <a:sym typeface="Quantico"/>
            </a:endParaRPr>
          </a:p>
        </p:txBody>
      </p:sp>
      <p:sp>
        <p:nvSpPr>
          <p:cNvPr id="15" name="Google Shape;117;p17"/>
          <p:cNvSpPr txBox="1"/>
          <p:nvPr/>
        </p:nvSpPr>
        <p:spPr>
          <a:xfrm>
            <a:off x="4914901" y="1409700"/>
            <a:ext cx="3383280" cy="1882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sz="2400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Стратегии: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Хранение в БД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JSON Web Token (JWT</a:t>
            </a:r>
            <a:r>
              <a:rPr lang="en-US" sz="2400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)</a:t>
            </a:r>
            <a:endParaRPr lang="ru-RU" sz="2400" dirty="0" smtClean="0">
              <a:solidFill>
                <a:schemeClr val="dk1"/>
              </a:solidFill>
              <a:latin typeface="Source Code Pro" panose="020B0604020202020204" charset="0"/>
              <a:ea typeface="Source Code Pro" panose="020B0604020202020204" charset="0"/>
              <a:cs typeface="Quantico"/>
              <a:sym typeface="Quantico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Хранилище </a:t>
            </a:r>
            <a:r>
              <a:rPr lang="en-US" sz="2400" dirty="0" err="1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Redis</a:t>
            </a:r>
            <a:endParaRPr lang="ru-RU" sz="2400" dirty="0" smtClean="0">
              <a:solidFill>
                <a:schemeClr val="dk1"/>
              </a:solidFill>
              <a:latin typeface="Source Code Pro" panose="020B0604020202020204" charset="0"/>
              <a:ea typeface="Source Code Pro" panose="020B0604020202020204" charset="0"/>
              <a:cs typeface="Quantico"/>
              <a:sym typeface="Quantico"/>
            </a:endParaRPr>
          </a:p>
        </p:txBody>
      </p:sp>
    </p:spTree>
    <p:extLst>
      <p:ext uri="{BB962C8B-B14F-4D97-AF65-F5344CB8AC3E}">
        <p14:creationId xmlns:p14="http://schemas.microsoft.com/office/powerpoint/2010/main" val="387117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76;p15"/>
          <p:cNvGrpSpPr/>
          <p:nvPr/>
        </p:nvGrpSpPr>
        <p:grpSpPr>
          <a:xfrm>
            <a:off x="685800" y="357350"/>
            <a:ext cx="7772400" cy="4075386"/>
            <a:chOff x="772525" y="726624"/>
            <a:chExt cx="6578100" cy="3438301"/>
          </a:xfrm>
        </p:grpSpPr>
        <p:sp>
          <p:nvSpPr>
            <p:cNvPr id="21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8;p15"/>
            <p:cNvSpPr/>
            <p:nvPr/>
          </p:nvSpPr>
          <p:spPr>
            <a:xfrm>
              <a:off x="772525" y="726624"/>
              <a:ext cx="6578100" cy="53868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685800" y="433550"/>
            <a:ext cx="7772400" cy="6385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b="1" dirty="0" smtClean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&lt;</a:t>
            </a:r>
            <a:r>
              <a:rPr lang="ru-RU" dirty="0" smtClean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ru-RU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sym typeface="Quantico"/>
              </a:rPr>
              <a:t>Разграничение</a:t>
            </a:r>
            <a:r>
              <a:rPr lang="ru-RU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/&gt;</a:t>
            </a:r>
            <a:endParaRPr b="1" dirty="0">
              <a:solidFill>
                <a:srgbClr val="FF0000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10" name="Google Shape;95;p15"/>
          <p:cNvSpPr/>
          <p:nvPr/>
        </p:nvSpPr>
        <p:spPr>
          <a:xfrm>
            <a:off x="7684729" y="682754"/>
            <a:ext cx="144656" cy="142550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4" y="1"/>
                </a:moveTo>
                <a:cubicBezTo>
                  <a:pt x="500" y="1"/>
                  <a:pt x="0" y="501"/>
                  <a:pt x="0" y="1101"/>
                </a:cubicBezTo>
                <a:cubicBezTo>
                  <a:pt x="0" y="1735"/>
                  <a:pt x="500" y="2236"/>
                  <a:pt x="1134" y="2236"/>
                </a:cubicBezTo>
                <a:cubicBezTo>
                  <a:pt x="1768" y="2236"/>
                  <a:pt x="2268" y="1735"/>
                  <a:pt x="2268" y="1101"/>
                </a:cubicBezTo>
                <a:cubicBezTo>
                  <a:pt x="2268" y="501"/>
                  <a:pt x="1768" y="1"/>
                  <a:pt x="1134" y="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11" name="Google Shape;96;p15"/>
          <p:cNvSpPr/>
          <p:nvPr/>
        </p:nvSpPr>
        <p:spPr>
          <a:xfrm>
            <a:off x="7894320" y="680300"/>
            <a:ext cx="147210" cy="145004"/>
          </a:xfrm>
          <a:custGeom>
            <a:avLst/>
            <a:gdLst/>
            <a:ahLst/>
            <a:cxnLst/>
            <a:rect l="l" t="t" r="r" b="b"/>
            <a:pathLst>
              <a:path w="2270" h="2236" extrusionOk="0">
                <a:moveTo>
                  <a:pt x="1135" y="1"/>
                </a:moveTo>
                <a:cubicBezTo>
                  <a:pt x="501" y="1"/>
                  <a:pt x="1" y="501"/>
                  <a:pt x="1" y="1101"/>
                </a:cubicBezTo>
                <a:cubicBezTo>
                  <a:pt x="1" y="1735"/>
                  <a:pt x="501" y="2236"/>
                  <a:pt x="1135" y="2236"/>
                </a:cubicBezTo>
                <a:cubicBezTo>
                  <a:pt x="1769" y="2236"/>
                  <a:pt x="2269" y="1735"/>
                  <a:pt x="2269" y="1101"/>
                </a:cubicBezTo>
                <a:cubicBezTo>
                  <a:pt x="2269" y="501"/>
                  <a:pt x="1736" y="1"/>
                  <a:pt x="1135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97;p15"/>
          <p:cNvSpPr/>
          <p:nvPr/>
        </p:nvSpPr>
        <p:spPr>
          <a:xfrm>
            <a:off x="8106465" y="682689"/>
            <a:ext cx="142294" cy="140226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5" y="1"/>
                </a:moveTo>
                <a:cubicBezTo>
                  <a:pt x="501" y="1"/>
                  <a:pt x="0" y="501"/>
                  <a:pt x="0" y="1101"/>
                </a:cubicBezTo>
                <a:cubicBezTo>
                  <a:pt x="0" y="1735"/>
                  <a:pt x="501" y="2236"/>
                  <a:pt x="1135" y="2236"/>
                </a:cubicBezTo>
                <a:cubicBezTo>
                  <a:pt x="1768" y="2236"/>
                  <a:pt x="2269" y="1735"/>
                  <a:pt x="2269" y="1101"/>
                </a:cubicBezTo>
                <a:cubicBezTo>
                  <a:pt x="2269" y="501"/>
                  <a:pt x="1768" y="1"/>
                  <a:pt x="1135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 descr="https://habrastorage.org/r/w1560/files/9c3/eea/eb3/9c3eeaeb31264bf9ba8195f4eb1e705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55" y="1303655"/>
            <a:ext cx="4538345" cy="1791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habrastorage.org/r/w1560/files/e56/b1b/131/e56b1b131fbd40778880deddcae6b97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855" y="2263507"/>
            <a:ext cx="4333875" cy="201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habrastorage.org/r/w1560/files/1cb/49f/e1a/1cb49fe1ac844c0bb3782538d7643f2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042" y="1282969"/>
            <a:ext cx="5381625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habrastorage.org/r/w1560/files/9a8/5c7/03b/9a85c703b2834ba696f2c47d38819d1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975" y="1971212"/>
            <a:ext cx="3578225" cy="2366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28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76;p15"/>
          <p:cNvGrpSpPr/>
          <p:nvPr/>
        </p:nvGrpSpPr>
        <p:grpSpPr>
          <a:xfrm>
            <a:off x="685800" y="433550"/>
            <a:ext cx="7772400" cy="4075386"/>
            <a:chOff x="772525" y="726624"/>
            <a:chExt cx="6578100" cy="3438301"/>
          </a:xfrm>
        </p:grpSpPr>
        <p:sp>
          <p:nvSpPr>
            <p:cNvPr id="21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8;p15"/>
            <p:cNvSpPr/>
            <p:nvPr/>
          </p:nvSpPr>
          <p:spPr>
            <a:xfrm>
              <a:off x="772525" y="726624"/>
              <a:ext cx="6578100" cy="53868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685800" y="433550"/>
            <a:ext cx="7772400" cy="6385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b="1" dirty="0" smtClean="0">
                <a:solidFill>
                  <a:srgbClr val="00B050"/>
                </a:solidFill>
                <a:latin typeface="Source Code Pro" panose="020B0604020202020204" charset="0"/>
                <a:ea typeface="Source Code Pro" panose="020B0604020202020204" charset="0"/>
              </a:rPr>
              <a:t>&lt;</a:t>
            </a:r>
            <a:r>
              <a:rPr lang="ru-RU" dirty="0" smtClean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ru-RU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Решения </a:t>
            </a:r>
            <a:r>
              <a:rPr lang="en-US" b="1" dirty="0" smtClean="0">
                <a:solidFill>
                  <a:srgbClr val="00B050"/>
                </a:solidFill>
                <a:latin typeface="Source Code Pro" panose="020B0604020202020204" charset="0"/>
                <a:ea typeface="Source Code Pro" panose="020B0604020202020204" charset="0"/>
              </a:rPr>
              <a:t>/&gt;</a:t>
            </a:r>
            <a:endParaRPr b="1" dirty="0">
              <a:solidFill>
                <a:srgbClr val="00B050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10" name="Google Shape;95;p15"/>
          <p:cNvSpPr/>
          <p:nvPr/>
        </p:nvSpPr>
        <p:spPr>
          <a:xfrm>
            <a:off x="7684729" y="682754"/>
            <a:ext cx="144656" cy="142550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4" y="1"/>
                </a:moveTo>
                <a:cubicBezTo>
                  <a:pt x="500" y="1"/>
                  <a:pt x="0" y="501"/>
                  <a:pt x="0" y="1101"/>
                </a:cubicBezTo>
                <a:cubicBezTo>
                  <a:pt x="0" y="1735"/>
                  <a:pt x="500" y="2236"/>
                  <a:pt x="1134" y="2236"/>
                </a:cubicBezTo>
                <a:cubicBezTo>
                  <a:pt x="1768" y="2236"/>
                  <a:pt x="2268" y="1735"/>
                  <a:pt x="2268" y="1101"/>
                </a:cubicBezTo>
                <a:cubicBezTo>
                  <a:pt x="2268" y="501"/>
                  <a:pt x="1768" y="1"/>
                  <a:pt x="1134" y="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11" name="Google Shape;96;p15"/>
          <p:cNvSpPr/>
          <p:nvPr/>
        </p:nvSpPr>
        <p:spPr>
          <a:xfrm>
            <a:off x="7894320" y="680300"/>
            <a:ext cx="147210" cy="145004"/>
          </a:xfrm>
          <a:custGeom>
            <a:avLst/>
            <a:gdLst/>
            <a:ahLst/>
            <a:cxnLst/>
            <a:rect l="l" t="t" r="r" b="b"/>
            <a:pathLst>
              <a:path w="2270" h="2236" extrusionOk="0">
                <a:moveTo>
                  <a:pt x="1135" y="1"/>
                </a:moveTo>
                <a:cubicBezTo>
                  <a:pt x="501" y="1"/>
                  <a:pt x="1" y="501"/>
                  <a:pt x="1" y="1101"/>
                </a:cubicBezTo>
                <a:cubicBezTo>
                  <a:pt x="1" y="1735"/>
                  <a:pt x="501" y="2236"/>
                  <a:pt x="1135" y="2236"/>
                </a:cubicBezTo>
                <a:cubicBezTo>
                  <a:pt x="1769" y="2236"/>
                  <a:pt x="2269" y="1735"/>
                  <a:pt x="2269" y="1101"/>
                </a:cubicBezTo>
                <a:cubicBezTo>
                  <a:pt x="2269" y="501"/>
                  <a:pt x="1736" y="1"/>
                  <a:pt x="1135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97;p15"/>
          <p:cNvSpPr/>
          <p:nvPr/>
        </p:nvSpPr>
        <p:spPr>
          <a:xfrm>
            <a:off x="8106465" y="682689"/>
            <a:ext cx="142294" cy="140226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5" y="1"/>
                </a:moveTo>
                <a:cubicBezTo>
                  <a:pt x="501" y="1"/>
                  <a:pt x="0" y="501"/>
                  <a:pt x="0" y="1101"/>
                </a:cubicBezTo>
                <a:cubicBezTo>
                  <a:pt x="0" y="1735"/>
                  <a:pt x="501" y="2236"/>
                  <a:pt x="1135" y="2236"/>
                </a:cubicBezTo>
                <a:cubicBezTo>
                  <a:pt x="1768" y="2236"/>
                  <a:pt x="2269" y="1735"/>
                  <a:pt x="2269" y="1101"/>
                </a:cubicBezTo>
                <a:cubicBezTo>
                  <a:pt x="2269" y="501"/>
                  <a:pt x="1768" y="1"/>
                  <a:pt x="1135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225" y="1357740"/>
            <a:ext cx="763295" cy="738513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896085" y="1496163"/>
            <a:ext cx="29654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Source Code Pro" panose="020B0604020202020204" charset="0"/>
                <a:ea typeface="Source Code Pro" panose="020B0604020202020204" charset="0"/>
              </a:rPr>
              <a:t>FastAPI</a:t>
            </a:r>
            <a:r>
              <a:rPr lang="en-US" sz="2400" dirty="0">
                <a:latin typeface="Source Code Pro" panose="020B0604020202020204" charset="0"/>
                <a:ea typeface="Source Code Pro" panose="020B0604020202020204" charset="0"/>
              </a:rPr>
              <a:t> Users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537" y="1375269"/>
            <a:ext cx="1184297" cy="70345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0820" y="3265154"/>
            <a:ext cx="2635991" cy="64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96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76;p15"/>
          <p:cNvGrpSpPr/>
          <p:nvPr/>
        </p:nvGrpSpPr>
        <p:grpSpPr>
          <a:xfrm>
            <a:off x="685800" y="433551"/>
            <a:ext cx="7772400" cy="4075386"/>
            <a:chOff x="772525" y="726624"/>
            <a:chExt cx="6578100" cy="3438301"/>
          </a:xfrm>
        </p:grpSpPr>
        <p:sp>
          <p:nvSpPr>
            <p:cNvPr id="46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8;p15"/>
            <p:cNvSpPr/>
            <p:nvPr/>
          </p:nvSpPr>
          <p:spPr>
            <a:xfrm>
              <a:off x="772525" y="726624"/>
              <a:ext cx="6578100" cy="53868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113;p17"/>
          <p:cNvGrpSpPr/>
          <p:nvPr/>
        </p:nvGrpSpPr>
        <p:grpSpPr>
          <a:xfrm>
            <a:off x="1341750" y="2143272"/>
            <a:ext cx="6459860" cy="462004"/>
            <a:chOff x="4883422" y="1469163"/>
            <a:chExt cx="6459860" cy="462004"/>
          </a:xfrm>
        </p:grpSpPr>
        <p:sp>
          <p:nvSpPr>
            <p:cNvPr id="114" name="Google Shape;114;p17"/>
            <p:cNvSpPr txBox="1"/>
            <p:nvPr/>
          </p:nvSpPr>
          <p:spPr>
            <a:xfrm>
              <a:off x="4883422" y="1469163"/>
              <a:ext cx="2564311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ru-RU" sz="2200" dirty="0" smtClean="0">
                  <a:solidFill>
                    <a:schemeClr val="dk1"/>
                  </a:solidFill>
                  <a:latin typeface="Source Code Pro" panose="020B0604020202020204" charset="0"/>
                  <a:ea typeface="Source Code Pro" panose="020B0604020202020204" charset="0"/>
                  <a:cs typeface="Quantico"/>
                  <a:sym typeface="Quantico"/>
                </a:rPr>
                <a:t>Авторизация</a:t>
              </a:r>
              <a:endParaRPr sz="2200" dirty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endParaRPr>
            </a:p>
          </p:txBody>
        </p:sp>
        <p:sp>
          <p:nvSpPr>
            <p:cNvPr id="115" name="Google Shape;115;p17"/>
            <p:cNvSpPr txBox="1"/>
            <p:nvPr/>
          </p:nvSpPr>
          <p:spPr>
            <a:xfrm>
              <a:off x="6980320" y="1473967"/>
              <a:ext cx="4362962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0480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Source Code Pro"/>
                <a:buChar char="●"/>
              </a:pPr>
              <a:r>
                <a:rPr lang="ru-RU" sz="1600" dirty="0" smtClean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Определение возможных действий пользователя в системе</a:t>
              </a:r>
              <a:endParaRPr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16" name="Google Shape;116;p17"/>
          <p:cNvGrpSpPr/>
          <p:nvPr/>
        </p:nvGrpSpPr>
        <p:grpSpPr>
          <a:xfrm>
            <a:off x="1341750" y="1390993"/>
            <a:ext cx="5723370" cy="457200"/>
            <a:chOff x="4883423" y="2284432"/>
            <a:chExt cx="5723370" cy="457200"/>
          </a:xfrm>
        </p:grpSpPr>
        <p:sp>
          <p:nvSpPr>
            <p:cNvPr id="117" name="Google Shape;117;p17"/>
            <p:cNvSpPr txBox="1"/>
            <p:nvPr/>
          </p:nvSpPr>
          <p:spPr>
            <a:xfrm>
              <a:off x="4883423" y="2286588"/>
              <a:ext cx="2289926" cy="4502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200" dirty="0" err="1" smtClean="0">
                  <a:solidFill>
                    <a:schemeClr val="dk1"/>
                  </a:solidFill>
                  <a:latin typeface="Source Code Pro" panose="020B0604020202020204" charset="0"/>
                  <a:ea typeface="Source Code Pro" panose="020B0604020202020204" charset="0"/>
                  <a:cs typeface="Quantico"/>
                  <a:sym typeface="Quantico"/>
                </a:rPr>
                <a:t>Аутенфикация</a:t>
              </a:r>
              <a:endParaRPr sz="2200" dirty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endParaRPr>
            </a:p>
          </p:txBody>
        </p:sp>
        <p:sp>
          <p:nvSpPr>
            <p:cNvPr id="118" name="Google Shape;118;p17"/>
            <p:cNvSpPr txBox="1"/>
            <p:nvPr/>
          </p:nvSpPr>
          <p:spPr>
            <a:xfrm>
              <a:off x="6980321" y="2284432"/>
              <a:ext cx="3626472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0480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Source Code Pro"/>
                <a:buChar char="●"/>
              </a:pPr>
              <a:r>
                <a:rPr lang="ru-RU" sz="1600" dirty="0" smtClean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Удостоверение личности пользователя</a:t>
              </a:r>
              <a:endParaRPr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19" name="Google Shape;119;p17"/>
          <p:cNvGrpSpPr/>
          <p:nvPr/>
        </p:nvGrpSpPr>
        <p:grpSpPr>
          <a:xfrm>
            <a:off x="1341750" y="2905159"/>
            <a:ext cx="6907009" cy="457200"/>
            <a:chOff x="4883422" y="3015354"/>
            <a:chExt cx="6907009" cy="457200"/>
          </a:xfrm>
        </p:grpSpPr>
        <p:sp>
          <p:nvSpPr>
            <p:cNvPr id="120" name="Google Shape;120;p17"/>
            <p:cNvSpPr txBox="1"/>
            <p:nvPr/>
          </p:nvSpPr>
          <p:spPr>
            <a:xfrm>
              <a:off x="4883422" y="3015354"/>
              <a:ext cx="3178537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200" dirty="0" smtClean="0">
                  <a:solidFill>
                    <a:schemeClr val="dk1"/>
                  </a:solidFill>
                  <a:latin typeface="Source Code Pro" panose="020B0604020202020204" charset="0"/>
                  <a:ea typeface="Source Code Pro" panose="020B0604020202020204" charset="0"/>
                  <a:cs typeface="Quantico"/>
                  <a:sym typeface="Quantico"/>
                </a:rPr>
                <a:t>Шифрование</a:t>
              </a:r>
              <a:endParaRPr sz="2200" dirty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endParaRPr>
            </a:p>
          </p:txBody>
        </p:sp>
        <p:sp>
          <p:nvSpPr>
            <p:cNvPr id="121" name="Google Shape;121;p17"/>
            <p:cNvSpPr txBox="1"/>
            <p:nvPr/>
          </p:nvSpPr>
          <p:spPr>
            <a:xfrm>
              <a:off x="6980320" y="3015354"/>
              <a:ext cx="4810111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04800">
                <a:buClr>
                  <a:schemeClr val="dk1"/>
                </a:buClr>
                <a:buSzPts val="1200"/>
                <a:buFont typeface="Source Code Pro"/>
                <a:buChar char="●"/>
              </a:pPr>
              <a:r>
                <a:rPr lang="ru-RU" sz="16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Защита конфиденциальной информации от несанкционированного доступа</a:t>
              </a:r>
              <a:endParaRPr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22" name="Google Shape;122;p17"/>
          <p:cNvGrpSpPr/>
          <p:nvPr/>
        </p:nvGrpSpPr>
        <p:grpSpPr>
          <a:xfrm>
            <a:off x="1352173" y="3702690"/>
            <a:ext cx="6896585" cy="457200"/>
            <a:chOff x="4883422" y="3788449"/>
            <a:chExt cx="6896585" cy="457200"/>
          </a:xfrm>
        </p:grpSpPr>
        <p:sp>
          <p:nvSpPr>
            <p:cNvPr id="123" name="Google Shape;123;p17"/>
            <p:cNvSpPr txBox="1"/>
            <p:nvPr/>
          </p:nvSpPr>
          <p:spPr>
            <a:xfrm>
              <a:off x="4883422" y="3788449"/>
              <a:ext cx="1553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200" dirty="0" err="1" smtClean="0">
                  <a:solidFill>
                    <a:schemeClr val="dk1"/>
                  </a:solidFill>
                  <a:latin typeface="Source Code Pro" panose="020B0604020202020204" charset="0"/>
                  <a:ea typeface="Source Code Pro" panose="020B0604020202020204" charset="0"/>
                  <a:cs typeface="Quantico"/>
                  <a:sym typeface="Quantico"/>
                </a:rPr>
                <a:t>Блокчейн</a:t>
              </a:r>
              <a:endParaRPr sz="2200" dirty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endParaRPr>
            </a:p>
          </p:txBody>
        </p:sp>
        <p:sp>
          <p:nvSpPr>
            <p:cNvPr id="124" name="Google Shape;124;p17"/>
            <p:cNvSpPr txBox="1"/>
            <p:nvPr/>
          </p:nvSpPr>
          <p:spPr>
            <a:xfrm>
              <a:off x="6969896" y="3788449"/>
              <a:ext cx="4810111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0480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Source Code Pro"/>
                <a:buChar char="●"/>
              </a:pPr>
              <a:r>
                <a:rPr lang="ru-RU" sz="1600" dirty="0" smtClean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Цепочка блоков, содержащая информацию о действиях в системе</a:t>
              </a:r>
              <a:endParaRPr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41" name="Заголовок 1"/>
          <p:cNvSpPr txBox="1">
            <a:spLocks/>
          </p:cNvSpPr>
          <p:nvPr/>
        </p:nvSpPr>
        <p:spPr>
          <a:xfrm>
            <a:off x="685800" y="426244"/>
            <a:ext cx="7772400" cy="653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</a:pPr>
            <a:r>
              <a:rPr lang="en" sz="2800" b="1" dirty="0">
                <a:solidFill>
                  <a:srgbClr val="FFC000"/>
                </a:solidFill>
                <a:latin typeface="Source Code Pro" panose="020B0604020202020204" charset="0"/>
                <a:ea typeface="Source Code Pro" panose="020B0604020202020204" charset="0"/>
              </a:rPr>
              <a:t>&lt;</a:t>
            </a:r>
            <a:r>
              <a:rPr lang="en-US" sz="2800" dirty="0">
                <a:solidFill>
                  <a:srgbClr val="00B050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ru-RU" sz="2800" dirty="0">
                <a:latin typeface="Source Code Pro" panose="020B0604020202020204" charset="0"/>
                <a:ea typeface="Source Code Pro" panose="020B0604020202020204" charset="0"/>
              </a:rPr>
              <a:t>Способы</a:t>
            </a:r>
            <a:r>
              <a:rPr lang="en-US" sz="2800" dirty="0"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sz="2800" b="1" dirty="0">
                <a:solidFill>
                  <a:srgbClr val="FFC000"/>
                </a:solidFill>
                <a:latin typeface="Source Code Pro" panose="020B0604020202020204" charset="0"/>
                <a:ea typeface="Source Code Pro" panose="020B0604020202020204" charset="0"/>
              </a:rPr>
              <a:t>/&gt;</a:t>
            </a:r>
            <a:endParaRPr lang="ru-RU" sz="2800" dirty="0">
              <a:solidFill>
                <a:srgbClr val="FFC000"/>
              </a:solidFill>
            </a:endParaRPr>
          </a:p>
        </p:txBody>
      </p:sp>
      <p:sp>
        <p:nvSpPr>
          <p:cNvPr id="42" name="Google Shape;95;p15"/>
          <p:cNvSpPr/>
          <p:nvPr/>
        </p:nvSpPr>
        <p:spPr>
          <a:xfrm>
            <a:off x="7684729" y="682754"/>
            <a:ext cx="144656" cy="142550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4" y="1"/>
                </a:moveTo>
                <a:cubicBezTo>
                  <a:pt x="500" y="1"/>
                  <a:pt x="0" y="501"/>
                  <a:pt x="0" y="1101"/>
                </a:cubicBezTo>
                <a:cubicBezTo>
                  <a:pt x="0" y="1735"/>
                  <a:pt x="500" y="2236"/>
                  <a:pt x="1134" y="2236"/>
                </a:cubicBezTo>
                <a:cubicBezTo>
                  <a:pt x="1768" y="2236"/>
                  <a:pt x="2268" y="1735"/>
                  <a:pt x="2268" y="1101"/>
                </a:cubicBezTo>
                <a:cubicBezTo>
                  <a:pt x="2268" y="501"/>
                  <a:pt x="1768" y="1"/>
                  <a:pt x="1134" y="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43" name="Google Shape;96;p15"/>
          <p:cNvSpPr/>
          <p:nvPr/>
        </p:nvSpPr>
        <p:spPr>
          <a:xfrm>
            <a:off x="7894320" y="680300"/>
            <a:ext cx="147210" cy="145004"/>
          </a:xfrm>
          <a:custGeom>
            <a:avLst/>
            <a:gdLst/>
            <a:ahLst/>
            <a:cxnLst/>
            <a:rect l="l" t="t" r="r" b="b"/>
            <a:pathLst>
              <a:path w="2270" h="2236" extrusionOk="0">
                <a:moveTo>
                  <a:pt x="1135" y="1"/>
                </a:moveTo>
                <a:cubicBezTo>
                  <a:pt x="501" y="1"/>
                  <a:pt x="1" y="501"/>
                  <a:pt x="1" y="1101"/>
                </a:cubicBezTo>
                <a:cubicBezTo>
                  <a:pt x="1" y="1735"/>
                  <a:pt x="501" y="2236"/>
                  <a:pt x="1135" y="2236"/>
                </a:cubicBezTo>
                <a:cubicBezTo>
                  <a:pt x="1769" y="2236"/>
                  <a:pt x="2269" y="1735"/>
                  <a:pt x="2269" y="1101"/>
                </a:cubicBezTo>
                <a:cubicBezTo>
                  <a:pt x="2269" y="501"/>
                  <a:pt x="1736" y="1"/>
                  <a:pt x="1135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97;p15"/>
          <p:cNvSpPr/>
          <p:nvPr/>
        </p:nvSpPr>
        <p:spPr>
          <a:xfrm>
            <a:off x="8106465" y="682689"/>
            <a:ext cx="142294" cy="140226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5" y="1"/>
                </a:moveTo>
                <a:cubicBezTo>
                  <a:pt x="501" y="1"/>
                  <a:pt x="0" y="501"/>
                  <a:pt x="0" y="1101"/>
                </a:cubicBezTo>
                <a:cubicBezTo>
                  <a:pt x="0" y="1735"/>
                  <a:pt x="501" y="2236"/>
                  <a:pt x="1135" y="2236"/>
                </a:cubicBezTo>
                <a:cubicBezTo>
                  <a:pt x="1768" y="2236"/>
                  <a:pt x="2269" y="1735"/>
                  <a:pt x="2269" y="1101"/>
                </a:cubicBezTo>
                <a:cubicBezTo>
                  <a:pt x="2269" y="501"/>
                  <a:pt x="1768" y="1"/>
                  <a:pt x="1135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1712;p90"/>
          <p:cNvSpPr/>
          <p:nvPr/>
        </p:nvSpPr>
        <p:spPr>
          <a:xfrm>
            <a:off x="903167" y="3721507"/>
            <a:ext cx="418498" cy="408352"/>
          </a:xfrm>
          <a:custGeom>
            <a:avLst/>
            <a:gdLst/>
            <a:ahLst/>
            <a:cxnLst/>
            <a:rect l="l" t="t" r="r" b="b"/>
            <a:pathLst>
              <a:path w="12004" h="11713" extrusionOk="0">
                <a:moveTo>
                  <a:pt x="8633" y="2088"/>
                </a:moveTo>
                <a:cubicBezTo>
                  <a:pt x="8900" y="2088"/>
                  <a:pt x="9168" y="2182"/>
                  <a:pt x="9357" y="2371"/>
                </a:cubicBezTo>
                <a:cubicBezTo>
                  <a:pt x="9767" y="2781"/>
                  <a:pt x="9767" y="3442"/>
                  <a:pt x="9357" y="3820"/>
                </a:cubicBezTo>
                <a:lnTo>
                  <a:pt x="8128" y="5018"/>
                </a:lnTo>
                <a:cubicBezTo>
                  <a:pt x="7939" y="4702"/>
                  <a:pt x="7750" y="4419"/>
                  <a:pt x="7498" y="4135"/>
                </a:cubicBezTo>
                <a:cubicBezTo>
                  <a:pt x="7278" y="3915"/>
                  <a:pt x="6994" y="3726"/>
                  <a:pt x="6679" y="3568"/>
                </a:cubicBezTo>
                <a:lnTo>
                  <a:pt x="7908" y="2371"/>
                </a:lnTo>
                <a:cubicBezTo>
                  <a:pt x="8097" y="2182"/>
                  <a:pt x="8365" y="2088"/>
                  <a:pt x="8633" y="2088"/>
                </a:cubicBezTo>
                <a:close/>
                <a:moveTo>
                  <a:pt x="5230" y="5333"/>
                </a:moveTo>
                <a:cubicBezTo>
                  <a:pt x="5514" y="5333"/>
                  <a:pt x="5829" y="5396"/>
                  <a:pt x="6018" y="5648"/>
                </a:cubicBezTo>
                <a:cubicBezTo>
                  <a:pt x="6207" y="5837"/>
                  <a:pt x="6333" y="6120"/>
                  <a:pt x="6333" y="6435"/>
                </a:cubicBezTo>
                <a:cubicBezTo>
                  <a:pt x="6049" y="6435"/>
                  <a:pt x="5766" y="6309"/>
                  <a:pt x="5545" y="6120"/>
                </a:cubicBezTo>
                <a:cubicBezTo>
                  <a:pt x="5356" y="5931"/>
                  <a:pt x="5230" y="5648"/>
                  <a:pt x="5230" y="5333"/>
                </a:cubicBezTo>
                <a:close/>
                <a:moveTo>
                  <a:pt x="8617" y="717"/>
                </a:moveTo>
                <a:cubicBezTo>
                  <a:pt x="9223" y="717"/>
                  <a:pt x="9830" y="953"/>
                  <a:pt x="10302" y="1426"/>
                </a:cubicBezTo>
                <a:cubicBezTo>
                  <a:pt x="11247" y="2340"/>
                  <a:pt x="11247" y="3883"/>
                  <a:pt x="10302" y="4828"/>
                </a:cubicBezTo>
                <a:lnTo>
                  <a:pt x="8381" y="6719"/>
                </a:lnTo>
                <a:cubicBezTo>
                  <a:pt x="8412" y="6404"/>
                  <a:pt x="8412" y="6089"/>
                  <a:pt x="8349" y="5774"/>
                </a:cubicBezTo>
                <a:lnTo>
                  <a:pt x="9798" y="4356"/>
                </a:lnTo>
                <a:cubicBezTo>
                  <a:pt x="10460" y="3663"/>
                  <a:pt x="10460" y="2560"/>
                  <a:pt x="9798" y="1930"/>
                </a:cubicBezTo>
                <a:cubicBezTo>
                  <a:pt x="9467" y="1599"/>
                  <a:pt x="9034" y="1434"/>
                  <a:pt x="8601" y="1434"/>
                </a:cubicBezTo>
                <a:cubicBezTo>
                  <a:pt x="8168" y="1434"/>
                  <a:pt x="7735" y="1599"/>
                  <a:pt x="7404" y="1930"/>
                </a:cubicBezTo>
                <a:cubicBezTo>
                  <a:pt x="7309" y="2025"/>
                  <a:pt x="5356" y="3946"/>
                  <a:pt x="5073" y="4230"/>
                </a:cubicBezTo>
                <a:cubicBezTo>
                  <a:pt x="4411" y="4892"/>
                  <a:pt x="4411" y="5963"/>
                  <a:pt x="5073" y="6624"/>
                </a:cubicBezTo>
                <a:cubicBezTo>
                  <a:pt x="5356" y="6908"/>
                  <a:pt x="5671" y="7065"/>
                  <a:pt x="6049" y="7097"/>
                </a:cubicBezTo>
                <a:lnTo>
                  <a:pt x="5514" y="7664"/>
                </a:lnTo>
                <a:cubicBezTo>
                  <a:pt x="5167" y="7538"/>
                  <a:pt x="4883" y="7349"/>
                  <a:pt x="4600" y="7097"/>
                </a:cubicBezTo>
                <a:cubicBezTo>
                  <a:pt x="3655" y="6152"/>
                  <a:pt x="3655" y="4671"/>
                  <a:pt x="4600" y="3726"/>
                </a:cubicBezTo>
                <a:lnTo>
                  <a:pt x="6931" y="1426"/>
                </a:lnTo>
                <a:cubicBezTo>
                  <a:pt x="7404" y="953"/>
                  <a:pt x="8010" y="717"/>
                  <a:pt x="8617" y="717"/>
                </a:cubicBezTo>
                <a:close/>
                <a:moveTo>
                  <a:pt x="3497" y="6719"/>
                </a:moveTo>
                <a:cubicBezTo>
                  <a:pt x="3655" y="7034"/>
                  <a:pt x="3844" y="7286"/>
                  <a:pt x="4127" y="7569"/>
                </a:cubicBezTo>
                <a:cubicBezTo>
                  <a:pt x="4348" y="7821"/>
                  <a:pt x="4663" y="8042"/>
                  <a:pt x="4978" y="8168"/>
                </a:cubicBezTo>
                <a:lnTo>
                  <a:pt x="3812" y="9334"/>
                </a:lnTo>
                <a:cubicBezTo>
                  <a:pt x="3608" y="9538"/>
                  <a:pt x="3340" y="9641"/>
                  <a:pt x="3076" y="9641"/>
                </a:cubicBezTo>
                <a:cubicBezTo>
                  <a:pt x="2812" y="9641"/>
                  <a:pt x="2552" y="9538"/>
                  <a:pt x="2363" y="9334"/>
                </a:cubicBezTo>
                <a:cubicBezTo>
                  <a:pt x="1954" y="8956"/>
                  <a:pt x="1954" y="8294"/>
                  <a:pt x="2363" y="7884"/>
                </a:cubicBezTo>
                <a:lnTo>
                  <a:pt x="3497" y="6719"/>
                </a:lnTo>
                <a:close/>
                <a:moveTo>
                  <a:pt x="6112" y="4135"/>
                </a:moveTo>
                <a:cubicBezTo>
                  <a:pt x="6396" y="4261"/>
                  <a:pt x="6742" y="4450"/>
                  <a:pt x="6963" y="4702"/>
                </a:cubicBezTo>
                <a:cubicBezTo>
                  <a:pt x="7908" y="5648"/>
                  <a:pt x="7908" y="7128"/>
                  <a:pt x="6963" y="8073"/>
                </a:cubicBezTo>
                <a:lnTo>
                  <a:pt x="4757" y="10342"/>
                </a:lnTo>
                <a:cubicBezTo>
                  <a:pt x="4285" y="10814"/>
                  <a:pt x="3671" y="11051"/>
                  <a:pt x="3056" y="11051"/>
                </a:cubicBezTo>
                <a:cubicBezTo>
                  <a:pt x="2442" y="11051"/>
                  <a:pt x="1828" y="10814"/>
                  <a:pt x="1355" y="10342"/>
                </a:cubicBezTo>
                <a:cubicBezTo>
                  <a:pt x="945" y="9901"/>
                  <a:pt x="662" y="9271"/>
                  <a:pt x="662" y="8641"/>
                </a:cubicBezTo>
                <a:cubicBezTo>
                  <a:pt x="662" y="8010"/>
                  <a:pt x="882" y="7380"/>
                  <a:pt x="1355" y="6939"/>
                </a:cubicBezTo>
                <a:lnTo>
                  <a:pt x="3214" y="5081"/>
                </a:lnTo>
                <a:lnTo>
                  <a:pt x="3214" y="5081"/>
                </a:lnTo>
                <a:cubicBezTo>
                  <a:pt x="3182" y="5396"/>
                  <a:pt x="3214" y="5679"/>
                  <a:pt x="3245" y="5994"/>
                </a:cubicBezTo>
                <a:lnTo>
                  <a:pt x="1828" y="7443"/>
                </a:lnTo>
                <a:cubicBezTo>
                  <a:pt x="1166" y="8105"/>
                  <a:pt x="1166" y="9176"/>
                  <a:pt x="1828" y="9838"/>
                </a:cubicBezTo>
                <a:cubicBezTo>
                  <a:pt x="2174" y="10184"/>
                  <a:pt x="2623" y="10358"/>
                  <a:pt x="3064" y="10358"/>
                </a:cubicBezTo>
                <a:cubicBezTo>
                  <a:pt x="3505" y="10358"/>
                  <a:pt x="3938" y="10184"/>
                  <a:pt x="4253" y="9838"/>
                </a:cubicBezTo>
                <a:lnTo>
                  <a:pt x="6490" y="7569"/>
                </a:lnTo>
                <a:cubicBezTo>
                  <a:pt x="7152" y="6908"/>
                  <a:pt x="7152" y="5837"/>
                  <a:pt x="6490" y="5175"/>
                </a:cubicBezTo>
                <a:cubicBezTo>
                  <a:pt x="6207" y="4892"/>
                  <a:pt x="5892" y="4734"/>
                  <a:pt x="5514" y="4702"/>
                </a:cubicBezTo>
                <a:lnTo>
                  <a:pt x="6112" y="4135"/>
                </a:lnTo>
                <a:close/>
                <a:moveTo>
                  <a:pt x="8585" y="0"/>
                </a:moveTo>
                <a:cubicBezTo>
                  <a:pt x="7798" y="0"/>
                  <a:pt x="7010" y="308"/>
                  <a:pt x="6396" y="922"/>
                </a:cubicBezTo>
                <a:lnTo>
                  <a:pt x="4096" y="3190"/>
                </a:lnTo>
                <a:lnTo>
                  <a:pt x="882" y="6467"/>
                </a:lnTo>
                <a:cubicBezTo>
                  <a:pt x="315" y="7065"/>
                  <a:pt x="0" y="7821"/>
                  <a:pt x="0" y="8641"/>
                </a:cubicBezTo>
                <a:cubicBezTo>
                  <a:pt x="0" y="9460"/>
                  <a:pt x="315" y="10247"/>
                  <a:pt x="882" y="10814"/>
                </a:cubicBezTo>
                <a:cubicBezTo>
                  <a:pt x="1497" y="11413"/>
                  <a:pt x="2284" y="11712"/>
                  <a:pt x="3072" y="11712"/>
                </a:cubicBezTo>
                <a:cubicBezTo>
                  <a:pt x="3860" y="11712"/>
                  <a:pt x="4647" y="11413"/>
                  <a:pt x="5262" y="10814"/>
                </a:cubicBezTo>
                <a:cubicBezTo>
                  <a:pt x="8034" y="8010"/>
                  <a:pt x="6837" y="9145"/>
                  <a:pt x="10775" y="5301"/>
                </a:cubicBezTo>
                <a:cubicBezTo>
                  <a:pt x="12004" y="4072"/>
                  <a:pt x="12004" y="2151"/>
                  <a:pt x="10775" y="922"/>
                </a:cubicBezTo>
                <a:cubicBezTo>
                  <a:pt x="10161" y="308"/>
                  <a:pt x="9373" y="0"/>
                  <a:pt x="858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10056;p84"/>
          <p:cNvGrpSpPr/>
          <p:nvPr/>
        </p:nvGrpSpPr>
        <p:grpSpPr>
          <a:xfrm>
            <a:off x="918033" y="1418081"/>
            <a:ext cx="347367" cy="427740"/>
            <a:chOff x="3316000" y="4399325"/>
            <a:chExt cx="392325" cy="483100"/>
          </a:xfrm>
        </p:grpSpPr>
        <p:sp>
          <p:nvSpPr>
            <p:cNvPr id="50" name="Google Shape;10057;p84"/>
            <p:cNvSpPr/>
            <p:nvPr/>
          </p:nvSpPr>
          <p:spPr>
            <a:xfrm>
              <a:off x="3316000" y="4399325"/>
              <a:ext cx="392325" cy="483100"/>
            </a:xfrm>
            <a:custGeom>
              <a:avLst/>
              <a:gdLst/>
              <a:ahLst/>
              <a:cxnLst/>
              <a:rect l="l" t="t" r="r" b="b"/>
              <a:pathLst>
                <a:path w="15693" h="19324" extrusionOk="0">
                  <a:moveTo>
                    <a:pt x="7824" y="1132"/>
                  </a:moveTo>
                  <a:cubicBezTo>
                    <a:pt x="8714" y="1132"/>
                    <a:pt x="9554" y="1551"/>
                    <a:pt x="10088" y="2264"/>
                  </a:cubicBezTo>
                  <a:cubicBezTo>
                    <a:pt x="9551" y="2977"/>
                    <a:pt x="8711" y="3393"/>
                    <a:pt x="7824" y="3396"/>
                  </a:cubicBezTo>
                  <a:lnTo>
                    <a:pt x="5049" y="3396"/>
                  </a:lnTo>
                  <a:cubicBezTo>
                    <a:pt x="5321" y="2080"/>
                    <a:pt x="6477" y="1135"/>
                    <a:pt x="7824" y="1132"/>
                  </a:cubicBezTo>
                  <a:close/>
                  <a:moveTo>
                    <a:pt x="10595" y="3393"/>
                  </a:moveTo>
                  <a:cubicBezTo>
                    <a:pt x="10635" y="3580"/>
                    <a:pt x="10653" y="3771"/>
                    <a:pt x="10653" y="3964"/>
                  </a:cubicBezTo>
                  <a:lnTo>
                    <a:pt x="10653" y="6304"/>
                  </a:lnTo>
                  <a:cubicBezTo>
                    <a:pt x="10653" y="7865"/>
                    <a:pt x="9385" y="9133"/>
                    <a:pt x="7824" y="9133"/>
                  </a:cubicBezTo>
                  <a:cubicBezTo>
                    <a:pt x="6260" y="9133"/>
                    <a:pt x="4991" y="7865"/>
                    <a:pt x="4991" y="6304"/>
                  </a:cubicBezTo>
                  <a:lnTo>
                    <a:pt x="4991" y="4529"/>
                  </a:lnTo>
                  <a:lnTo>
                    <a:pt x="7824" y="4529"/>
                  </a:lnTo>
                  <a:cubicBezTo>
                    <a:pt x="8859" y="4525"/>
                    <a:pt x="9856" y="4121"/>
                    <a:pt x="10595" y="3393"/>
                  </a:cubicBezTo>
                  <a:close/>
                  <a:moveTo>
                    <a:pt x="6465" y="10027"/>
                  </a:moveTo>
                  <a:cubicBezTo>
                    <a:pt x="6903" y="10187"/>
                    <a:pt x="7362" y="10267"/>
                    <a:pt x="7823" y="10267"/>
                  </a:cubicBezTo>
                  <a:cubicBezTo>
                    <a:pt x="8283" y="10267"/>
                    <a:pt x="8743" y="10187"/>
                    <a:pt x="9182" y="10027"/>
                  </a:cubicBezTo>
                  <a:lnTo>
                    <a:pt x="9182" y="10027"/>
                  </a:lnTo>
                  <a:lnTo>
                    <a:pt x="7824" y="12071"/>
                  </a:lnTo>
                  <a:lnTo>
                    <a:pt x="6465" y="10027"/>
                  </a:lnTo>
                  <a:close/>
                  <a:moveTo>
                    <a:pt x="10152" y="10610"/>
                  </a:moveTo>
                  <a:lnTo>
                    <a:pt x="11051" y="11476"/>
                  </a:lnTo>
                  <a:lnTo>
                    <a:pt x="9433" y="13904"/>
                  </a:lnTo>
                  <a:lnTo>
                    <a:pt x="8551" y="13022"/>
                  </a:lnTo>
                  <a:lnTo>
                    <a:pt x="10152" y="10610"/>
                  </a:lnTo>
                  <a:close/>
                  <a:moveTo>
                    <a:pt x="5493" y="10610"/>
                  </a:moveTo>
                  <a:lnTo>
                    <a:pt x="7096" y="13022"/>
                  </a:lnTo>
                  <a:lnTo>
                    <a:pt x="6211" y="13907"/>
                  </a:lnTo>
                  <a:lnTo>
                    <a:pt x="4593" y="11476"/>
                  </a:lnTo>
                  <a:lnTo>
                    <a:pt x="5493" y="10610"/>
                  </a:lnTo>
                  <a:close/>
                  <a:moveTo>
                    <a:pt x="3630" y="12074"/>
                  </a:moveTo>
                  <a:lnTo>
                    <a:pt x="5653" y="15109"/>
                  </a:lnTo>
                  <a:cubicBezTo>
                    <a:pt x="5746" y="15251"/>
                    <a:pt x="5900" y="15341"/>
                    <a:pt x="6069" y="15356"/>
                  </a:cubicBezTo>
                  <a:cubicBezTo>
                    <a:pt x="6087" y="15359"/>
                    <a:pt x="6106" y="15359"/>
                    <a:pt x="6124" y="15359"/>
                  </a:cubicBezTo>
                  <a:cubicBezTo>
                    <a:pt x="6275" y="15359"/>
                    <a:pt x="6417" y="15302"/>
                    <a:pt x="6525" y="15193"/>
                  </a:cubicBezTo>
                  <a:lnTo>
                    <a:pt x="7256" y="14463"/>
                  </a:lnTo>
                  <a:lnTo>
                    <a:pt x="7256" y="18192"/>
                  </a:lnTo>
                  <a:lnTo>
                    <a:pt x="2247" y="18192"/>
                  </a:lnTo>
                  <a:lnTo>
                    <a:pt x="1332" y="13502"/>
                  </a:lnTo>
                  <a:cubicBezTo>
                    <a:pt x="1329" y="13493"/>
                    <a:pt x="1326" y="13484"/>
                    <a:pt x="1326" y="13475"/>
                  </a:cubicBezTo>
                  <a:cubicBezTo>
                    <a:pt x="1235" y="13110"/>
                    <a:pt x="1438" y="12735"/>
                    <a:pt x="1791" y="12612"/>
                  </a:cubicBezTo>
                  <a:lnTo>
                    <a:pt x="3630" y="12074"/>
                  </a:lnTo>
                  <a:close/>
                  <a:moveTo>
                    <a:pt x="12015" y="12074"/>
                  </a:moveTo>
                  <a:lnTo>
                    <a:pt x="13899" y="12612"/>
                  </a:lnTo>
                  <a:cubicBezTo>
                    <a:pt x="14252" y="12735"/>
                    <a:pt x="14454" y="13110"/>
                    <a:pt x="14367" y="13475"/>
                  </a:cubicBezTo>
                  <a:cubicBezTo>
                    <a:pt x="14364" y="13481"/>
                    <a:pt x="14361" y="13490"/>
                    <a:pt x="14361" y="13496"/>
                  </a:cubicBezTo>
                  <a:lnTo>
                    <a:pt x="13395" y="18192"/>
                  </a:lnTo>
                  <a:lnTo>
                    <a:pt x="8388" y="18192"/>
                  </a:lnTo>
                  <a:lnTo>
                    <a:pt x="8388" y="14463"/>
                  </a:lnTo>
                  <a:lnTo>
                    <a:pt x="9119" y="15196"/>
                  </a:lnTo>
                  <a:cubicBezTo>
                    <a:pt x="9228" y="15302"/>
                    <a:pt x="9370" y="15362"/>
                    <a:pt x="9521" y="15362"/>
                  </a:cubicBezTo>
                  <a:cubicBezTo>
                    <a:pt x="9539" y="15362"/>
                    <a:pt x="9557" y="15359"/>
                    <a:pt x="9578" y="15359"/>
                  </a:cubicBezTo>
                  <a:cubicBezTo>
                    <a:pt x="9744" y="15341"/>
                    <a:pt x="9898" y="15251"/>
                    <a:pt x="9992" y="15109"/>
                  </a:cubicBezTo>
                  <a:lnTo>
                    <a:pt x="12015" y="12074"/>
                  </a:lnTo>
                  <a:close/>
                  <a:moveTo>
                    <a:pt x="7823" y="1"/>
                  </a:moveTo>
                  <a:cubicBezTo>
                    <a:pt x="7476" y="1"/>
                    <a:pt x="7126" y="46"/>
                    <a:pt x="6779" y="141"/>
                  </a:cubicBezTo>
                  <a:cubicBezTo>
                    <a:pt x="5055" y="612"/>
                    <a:pt x="3859" y="2176"/>
                    <a:pt x="3859" y="3964"/>
                  </a:cubicBezTo>
                  <a:lnTo>
                    <a:pt x="3859" y="6304"/>
                  </a:lnTo>
                  <a:cubicBezTo>
                    <a:pt x="3859" y="7355"/>
                    <a:pt x="4279" y="8363"/>
                    <a:pt x="5022" y="9106"/>
                  </a:cubicBezTo>
                  <a:lnTo>
                    <a:pt x="5022" y="9489"/>
                  </a:lnTo>
                  <a:lnTo>
                    <a:pt x="3539" y="10921"/>
                  </a:lnTo>
                  <a:lnTo>
                    <a:pt x="1462" y="11528"/>
                  </a:lnTo>
                  <a:lnTo>
                    <a:pt x="1444" y="11534"/>
                  </a:lnTo>
                  <a:cubicBezTo>
                    <a:pt x="529" y="11842"/>
                    <a:pt x="0" y="12796"/>
                    <a:pt x="221" y="13735"/>
                  </a:cubicBezTo>
                  <a:lnTo>
                    <a:pt x="1223" y="18868"/>
                  </a:lnTo>
                  <a:cubicBezTo>
                    <a:pt x="1274" y="19131"/>
                    <a:pt x="1507" y="19324"/>
                    <a:pt x="1779" y="19324"/>
                  </a:cubicBezTo>
                  <a:cubicBezTo>
                    <a:pt x="1794" y="19324"/>
                    <a:pt x="1809" y="19324"/>
                    <a:pt x="1824" y="19321"/>
                  </a:cubicBezTo>
                  <a:cubicBezTo>
                    <a:pt x="1839" y="19321"/>
                    <a:pt x="1854" y="19324"/>
                    <a:pt x="1869" y="19324"/>
                  </a:cubicBezTo>
                  <a:lnTo>
                    <a:pt x="13856" y="19324"/>
                  </a:lnTo>
                  <a:cubicBezTo>
                    <a:pt x="14125" y="19324"/>
                    <a:pt x="14358" y="19134"/>
                    <a:pt x="14412" y="18871"/>
                  </a:cubicBezTo>
                  <a:lnTo>
                    <a:pt x="15469" y="13735"/>
                  </a:lnTo>
                  <a:cubicBezTo>
                    <a:pt x="15692" y="12796"/>
                    <a:pt x="15164" y="11842"/>
                    <a:pt x="14249" y="11534"/>
                  </a:cubicBezTo>
                  <a:lnTo>
                    <a:pt x="14225" y="11525"/>
                  </a:lnTo>
                  <a:lnTo>
                    <a:pt x="12108" y="10921"/>
                  </a:lnTo>
                  <a:lnTo>
                    <a:pt x="10623" y="9489"/>
                  </a:lnTo>
                  <a:lnTo>
                    <a:pt x="10623" y="9103"/>
                  </a:lnTo>
                  <a:cubicBezTo>
                    <a:pt x="11368" y="8363"/>
                    <a:pt x="11785" y="7355"/>
                    <a:pt x="11785" y="6304"/>
                  </a:cubicBezTo>
                  <a:lnTo>
                    <a:pt x="11785" y="3964"/>
                  </a:lnTo>
                  <a:cubicBezTo>
                    <a:pt x="11785" y="3281"/>
                    <a:pt x="11610" y="2611"/>
                    <a:pt x="11275" y="2019"/>
                  </a:cubicBezTo>
                  <a:cubicBezTo>
                    <a:pt x="11263" y="1995"/>
                    <a:pt x="11251" y="1971"/>
                    <a:pt x="11233" y="1950"/>
                  </a:cubicBezTo>
                  <a:cubicBezTo>
                    <a:pt x="10507" y="720"/>
                    <a:pt x="9197" y="1"/>
                    <a:pt x="78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1" name="Google Shape;10058;p84"/>
            <p:cNvSpPr/>
            <p:nvPr/>
          </p:nvSpPr>
          <p:spPr>
            <a:xfrm>
              <a:off x="3582300" y="4797475"/>
              <a:ext cx="56650" cy="28350"/>
            </a:xfrm>
            <a:custGeom>
              <a:avLst/>
              <a:gdLst/>
              <a:ahLst/>
              <a:cxnLst/>
              <a:rect l="l" t="t" r="r" b="b"/>
              <a:pathLst>
                <a:path w="2266" h="1134" extrusionOk="0">
                  <a:moveTo>
                    <a:pt x="569" y="1"/>
                  </a:moveTo>
                  <a:cubicBezTo>
                    <a:pt x="254" y="1"/>
                    <a:pt x="1" y="255"/>
                    <a:pt x="1" y="569"/>
                  </a:cubicBezTo>
                  <a:cubicBezTo>
                    <a:pt x="1" y="880"/>
                    <a:pt x="254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5" y="880"/>
                    <a:pt x="2265" y="569"/>
                  </a:cubicBezTo>
                  <a:cubicBezTo>
                    <a:pt x="2265" y="255"/>
                    <a:pt x="2012" y="1"/>
                    <a:pt x="17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2" name="Google Shape;10472;p86"/>
          <p:cNvGrpSpPr/>
          <p:nvPr/>
        </p:nvGrpSpPr>
        <p:grpSpPr>
          <a:xfrm>
            <a:off x="921503" y="2184642"/>
            <a:ext cx="368987" cy="358056"/>
            <a:chOff x="-59481900" y="2290800"/>
            <a:chExt cx="319000" cy="309550"/>
          </a:xfrm>
        </p:grpSpPr>
        <p:sp>
          <p:nvSpPr>
            <p:cNvPr id="53" name="Google Shape;10473;p86"/>
            <p:cNvSpPr/>
            <p:nvPr/>
          </p:nvSpPr>
          <p:spPr>
            <a:xfrm>
              <a:off x="-59481900" y="2290800"/>
              <a:ext cx="319000" cy="309550"/>
            </a:xfrm>
            <a:custGeom>
              <a:avLst/>
              <a:gdLst/>
              <a:ahLst/>
              <a:cxnLst/>
              <a:rect l="l" t="t" r="r" b="b"/>
              <a:pathLst>
                <a:path w="12760" h="12382" extrusionOk="0">
                  <a:moveTo>
                    <a:pt x="6427" y="851"/>
                  </a:moveTo>
                  <a:cubicBezTo>
                    <a:pt x="6900" y="851"/>
                    <a:pt x="7247" y="1197"/>
                    <a:pt x="7247" y="1670"/>
                  </a:cubicBezTo>
                  <a:lnTo>
                    <a:pt x="7247" y="4159"/>
                  </a:lnTo>
                  <a:lnTo>
                    <a:pt x="5608" y="4159"/>
                  </a:lnTo>
                  <a:lnTo>
                    <a:pt x="5608" y="1670"/>
                  </a:lnTo>
                  <a:cubicBezTo>
                    <a:pt x="5608" y="1197"/>
                    <a:pt x="5955" y="851"/>
                    <a:pt x="6427" y="851"/>
                  </a:cubicBezTo>
                  <a:close/>
                  <a:moveTo>
                    <a:pt x="11594" y="3308"/>
                  </a:moveTo>
                  <a:cubicBezTo>
                    <a:pt x="11846" y="3308"/>
                    <a:pt x="12004" y="3529"/>
                    <a:pt x="12004" y="3749"/>
                  </a:cubicBezTo>
                  <a:lnTo>
                    <a:pt x="12004" y="11185"/>
                  </a:lnTo>
                  <a:lnTo>
                    <a:pt x="11941" y="11185"/>
                  </a:lnTo>
                  <a:cubicBezTo>
                    <a:pt x="11941" y="11437"/>
                    <a:pt x="11752" y="11594"/>
                    <a:pt x="11563" y="11594"/>
                  </a:cubicBezTo>
                  <a:lnTo>
                    <a:pt x="1355" y="11594"/>
                  </a:lnTo>
                  <a:cubicBezTo>
                    <a:pt x="1103" y="11594"/>
                    <a:pt x="914" y="11405"/>
                    <a:pt x="914" y="11185"/>
                  </a:cubicBezTo>
                  <a:lnTo>
                    <a:pt x="914" y="3749"/>
                  </a:lnTo>
                  <a:cubicBezTo>
                    <a:pt x="914" y="3529"/>
                    <a:pt x="1103" y="3308"/>
                    <a:pt x="1355" y="3308"/>
                  </a:cubicBezTo>
                  <a:lnTo>
                    <a:pt x="4821" y="3308"/>
                  </a:lnTo>
                  <a:lnTo>
                    <a:pt x="4821" y="4568"/>
                  </a:lnTo>
                  <a:cubicBezTo>
                    <a:pt x="4821" y="4821"/>
                    <a:pt x="5010" y="5010"/>
                    <a:pt x="5199" y="5010"/>
                  </a:cubicBezTo>
                  <a:lnTo>
                    <a:pt x="7688" y="5010"/>
                  </a:lnTo>
                  <a:cubicBezTo>
                    <a:pt x="7940" y="5010"/>
                    <a:pt x="8129" y="4821"/>
                    <a:pt x="8129" y="4568"/>
                  </a:cubicBezTo>
                  <a:lnTo>
                    <a:pt x="8129" y="3308"/>
                  </a:lnTo>
                  <a:close/>
                  <a:moveTo>
                    <a:pt x="6396" y="0"/>
                  </a:moveTo>
                  <a:cubicBezTo>
                    <a:pt x="5482" y="0"/>
                    <a:pt x="4726" y="756"/>
                    <a:pt x="4726" y="1670"/>
                  </a:cubicBezTo>
                  <a:lnTo>
                    <a:pt x="4726" y="2489"/>
                  </a:lnTo>
                  <a:lnTo>
                    <a:pt x="1261" y="2489"/>
                  </a:lnTo>
                  <a:cubicBezTo>
                    <a:pt x="599" y="2489"/>
                    <a:pt x="0" y="3056"/>
                    <a:pt x="0" y="3718"/>
                  </a:cubicBezTo>
                  <a:lnTo>
                    <a:pt x="0" y="11153"/>
                  </a:lnTo>
                  <a:cubicBezTo>
                    <a:pt x="0" y="11815"/>
                    <a:pt x="568" y="12382"/>
                    <a:pt x="1261" y="12382"/>
                  </a:cubicBezTo>
                  <a:lnTo>
                    <a:pt x="11468" y="12382"/>
                  </a:lnTo>
                  <a:cubicBezTo>
                    <a:pt x="12130" y="12382"/>
                    <a:pt x="12697" y="11815"/>
                    <a:pt x="12697" y="11153"/>
                  </a:cubicBezTo>
                  <a:lnTo>
                    <a:pt x="12697" y="3749"/>
                  </a:lnTo>
                  <a:cubicBezTo>
                    <a:pt x="12760" y="3025"/>
                    <a:pt x="12193" y="2489"/>
                    <a:pt x="11500" y="2489"/>
                  </a:cubicBezTo>
                  <a:lnTo>
                    <a:pt x="8034" y="2489"/>
                  </a:lnTo>
                  <a:lnTo>
                    <a:pt x="8034" y="1670"/>
                  </a:lnTo>
                  <a:cubicBezTo>
                    <a:pt x="8034" y="756"/>
                    <a:pt x="7310" y="0"/>
                    <a:pt x="6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474;p86"/>
            <p:cNvSpPr/>
            <p:nvPr/>
          </p:nvSpPr>
          <p:spPr>
            <a:xfrm>
              <a:off x="-59287350" y="2456200"/>
              <a:ext cx="83500" cy="21275"/>
            </a:xfrm>
            <a:custGeom>
              <a:avLst/>
              <a:gdLst/>
              <a:ahLst/>
              <a:cxnLst/>
              <a:rect l="l" t="t" r="r" b="b"/>
              <a:pathLst>
                <a:path w="3340" h="851" extrusionOk="0">
                  <a:moveTo>
                    <a:pt x="410" y="0"/>
                  </a:moveTo>
                  <a:cubicBezTo>
                    <a:pt x="189" y="0"/>
                    <a:pt x="0" y="221"/>
                    <a:pt x="0" y="441"/>
                  </a:cubicBezTo>
                  <a:cubicBezTo>
                    <a:pt x="0" y="693"/>
                    <a:pt x="189" y="851"/>
                    <a:pt x="410" y="851"/>
                  </a:cubicBezTo>
                  <a:lnTo>
                    <a:pt x="2899" y="851"/>
                  </a:lnTo>
                  <a:cubicBezTo>
                    <a:pt x="3151" y="851"/>
                    <a:pt x="3308" y="630"/>
                    <a:pt x="3308" y="441"/>
                  </a:cubicBezTo>
                  <a:cubicBezTo>
                    <a:pt x="3340" y="221"/>
                    <a:pt x="3151" y="0"/>
                    <a:pt x="28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475;p86"/>
            <p:cNvSpPr/>
            <p:nvPr/>
          </p:nvSpPr>
          <p:spPr>
            <a:xfrm>
              <a:off x="-59287350" y="2497950"/>
              <a:ext cx="83500" cy="21275"/>
            </a:xfrm>
            <a:custGeom>
              <a:avLst/>
              <a:gdLst/>
              <a:ahLst/>
              <a:cxnLst/>
              <a:rect l="l" t="t" r="r" b="b"/>
              <a:pathLst>
                <a:path w="3340" h="851" extrusionOk="0">
                  <a:moveTo>
                    <a:pt x="410" y="0"/>
                  </a:moveTo>
                  <a:cubicBezTo>
                    <a:pt x="189" y="0"/>
                    <a:pt x="0" y="189"/>
                    <a:pt x="0" y="441"/>
                  </a:cubicBezTo>
                  <a:cubicBezTo>
                    <a:pt x="0" y="662"/>
                    <a:pt x="189" y="851"/>
                    <a:pt x="410" y="851"/>
                  </a:cubicBezTo>
                  <a:lnTo>
                    <a:pt x="2899" y="851"/>
                  </a:lnTo>
                  <a:cubicBezTo>
                    <a:pt x="3151" y="851"/>
                    <a:pt x="3308" y="662"/>
                    <a:pt x="3308" y="441"/>
                  </a:cubicBezTo>
                  <a:cubicBezTo>
                    <a:pt x="3340" y="189"/>
                    <a:pt x="3151" y="0"/>
                    <a:pt x="28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476;p86"/>
            <p:cNvSpPr/>
            <p:nvPr/>
          </p:nvSpPr>
          <p:spPr>
            <a:xfrm>
              <a:off x="-59287350" y="2538900"/>
              <a:ext cx="82700" cy="22075"/>
            </a:xfrm>
            <a:custGeom>
              <a:avLst/>
              <a:gdLst/>
              <a:ahLst/>
              <a:cxnLst/>
              <a:rect l="l" t="t" r="r" b="b"/>
              <a:pathLst>
                <a:path w="3308" h="883" extrusionOk="0">
                  <a:moveTo>
                    <a:pt x="410" y="0"/>
                  </a:moveTo>
                  <a:cubicBezTo>
                    <a:pt x="189" y="0"/>
                    <a:pt x="0" y="221"/>
                    <a:pt x="0" y="441"/>
                  </a:cubicBezTo>
                  <a:cubicBezTo>
                    <a:pt x="0" y="662"/>
                    <a:pt x="189" y="882"/>
                    <a:pt x="410" y="882"/>
                  </a:cubicBezTo>
                  <a:lnTo>
                    <a:pt x="2899" y="882"/>
                  </a:lnTo>
                  <a:cubicBezTo>
                    <a:pt x="3151" y="882"/>
                    <a:pt x="3308" y="662"/>
                    <a:pt x="3308" y="441"/>
                  </a:cubicBezTo>
                  <a:cubicBezTo>
                    <a:pt x="3308" y="221"/>
                    <a:pt x="3151" y="0"/>
                    <a:pt x="28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477;p86"/>
            <p:cNvSpPr/>
            <p:nvPr/>
          </p:nvSpPr>
          <p:spPr>
            <a:xfrm>
              <a:off x="-59439375" y="2425425"/>
              <a:ext cx="125250" cy="134750"/>
            </a:xfrm>
            <a:custGeom>
              <a:avLst/>
              <a:gdLst/>
              <a:ahLst/>
              <a:cxnLst/>
              <a:rect l="l" t="t" r="r" b="b"/>
              <a:pathLst>
                <a:path w="5010" h="5390" extrusionOk="0">
                  <a:moveTo>
                    <a:pt x="2518" y="855"/>
                  </a:moveTo>
                  <a:cubicBezTo>
                    <a:pt x="2722" y="855"/>
                    <a:pt x="2928" y="925"/>
                    <a:pt x="3088" y="1074"/>
                  </a:cubicBezTo>
                  <a:cubicBezTo>
                    <a:pt x="3277" y="1294"/>
                    <a:pt x="3340" y="1609"/>
                    <a:pt x="3277" y="1924"/>
                  </a:cubicBezTo>
                  <a:cubicBezTo>
                    <a:pt x="3183" y="2176"/>
                    <a:pt x="2994" y="2428"/>
                    <a:pt x="2710" y="2460"/>
                  </a:cubicBezTo>
                  <a:cubicBezTo>
                    <a:pt x="2626" y="2485"/>
                    <a:pt x="2546" y="2497"/>
                    <a:pt x="2469" y="2497"/>
                  </a:cubicBezTo>
                  <a:cubicBezTo>
                    <a:pt x="2260" y="2497"/>
                    <a:pt x="2076" y="2409"/>
                    <a:pt x="1891" y="2271"/>
                  </a:cubicBezTo>
                  <a:cubicBezTo>
                    <a:pt x="1702" y="2019"/>
                    <a:pt x="1607" y="1704"/>
                    <a:pt x="1702" y="1452"/>
                  </a:cubicBezTo>
                  <a:cubicBezTo>
                    <a:pt x="1802" y="1070"/>
                    <a:pt x="2158" y="855"/>
                    <a:pt x="2518" y="855"/>
                  </a:cubicBezTo>
                  <a:close/>
                  <a:moveTo>
                    <a:pt x="2521" y="3342"/>
                  </a:moveTo>
                  <a:cubicBezTo>
                    <a:pt x="3309" y="3342"/>
                    <a:pt x="3939" y="3846"/>
                    <a:pt x="4159" y="4539"/>
                  </a:cubicBezTo>
                  <a:lnTo>
                    <a:pt x="914" y="4539"/>
                  </a:lnTo>
                  <a:cubicBezTo>
                    <a:pt x="1103" y="3846"/>
                    <a:pt x="1733" y="3342"/>
                    <a:pt x="2521" y="3342"/>
                  </a:cubicBezTo>
                  <a:close/>
                  <a:moveTo>
                    <a:pt x="2473" y="0"/>
                  </a:moveTo>
                  <a:cubicBezTo>
                    <a:pt x="1781" y="0"/>
                    <a:pt x="1110" y="436"/>
                    <a:pt x="914" y="1200"/>
                  </a:cubicBezTo>
                  <a:cubicBezTo>
                    <a:pt x="757" y="1798"/>
                    <a:pt x="914" y="2334"/>
                    <a:pt x="1292" y="2775"/>
                  </a:cubicBezTo>
                  <a:cubicBezTo>
                    <a:pt x="568" y="3216"/>
                    <a:pt x="1" y="4004"/>
                    <a:pt x="1" y="4949"/>
                  </a:cubicBezTo>
                  <a:cubicBezTo>
                    <a:pt x="1" y="5169"/>
                    <a:pt x="190" y="5390"/>
                    <a:pt x="410" y="5390"/>
                  </a:cubicBezTo>
                  <a:lnTo>
                    <a:pt x="4537" y="5390"/>
                  </a:lnTo>
                  <a:cubicBezTo>
                    <a:pt x="4758" y="5390"/>
                    <a:pt x="4978" y="5169"/>
                    <a:pt x="4978" y="4949"/>
                  </a:cubicBezTo>
                  <a:cubicBezTo>
                    <a:pt x="5010" y="4035"/>
                    <a:pt x="4506" y="3216"/>
                    <a:pt x="3718" y="2807"/>
                  </a:cubicBezTo>
                  <a:cubicBezTo>
                    <a:pt x="3907" y="2618"/>
                    <a:pt x="4033" y="2397"/>
                    <a:pt x="4096" y="2113"/>
                  </a:cubicBezTo>
                  <a:cubicBezTo>
                    <a:pt x="4254" y="1515"/>
                    <a:pt x="4096" y="916"/>
                    <a:pt x="3655" y="507"/>
                  </a:cubicBezTo>
                  <a:cubicBezTo>
                    <a:pt x="3322" y="161"/>
                    <a:pt x="2894" y="0"/>
                    <a:pt x="2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478;p86"/>
            <p:cNvSpPr/>
            <p:nvPr/>
          </p:nvSpPr>
          <p:spPr>
            <a:xfrm>
              <a:off x="-59327525" y="2325450"/>
              <a:ext cx="13400" cy="13425"/>
            </a:xfrm>
            <a:custGeom>
              <a:avLst/>
              <a:gdLst/>
              <a:ahLst/>
              <a:cxnLst/>
              <a:rect l="l" t="t" r="r" b="b"/>
              <a:pathLst>
                <a:path w="536" h="537" extrusionOk="0">
                  <a:moveTo>
                    <a:pt x="252" y="1"/>
                  </a:moveTo>
                  <a:cubicBezTo>
                    <a:pt x="95" y="1"/>
                    <a:pt x="0" y="127"/>
                    <a:pt x="0" y="284"/>
                  </a:cubicBezTo>
                  <a:cubicBezTo>
                    <a:pt x="0" y="442"/>
                    <a:pt x="95" y="536"/>
                    <a:pt x="252" y="536"/>
                  </a:cubicBezTo>
                  <a:cubicBezTo>
                    <a:pt x="410" y="536"/>
                    <a:pt x="536" y="442"/>
                    <a:pt x="536" y="284"/>
                  </a:cubicBezTo>
                  <a:cubicBezTo>
                    <a:pt x="536" y="127"/>
                    <a:pt x="410" y="1"/>
                    <a:pt x="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10795;p87"/>
          <p:cNvGrpSpPr/>
          <p:nvPr/>
        </p:nvGrpSpPr>
        <p:grpSpPr>
          <a:xfrm>
            <a:off x="933042" y="2957678"/>
            <a:ext cx="365052" cy="352162"/>
            <a:chOff x="-32243500" y="2299850"/>
            <a:chExt cx="300900" cy="290275"/>
          </a:xfrm>
        </p:grpSpPr>
        <p:sp>
          <p:nvSpPr>
            <p:cNvPr id="60" name="Google Shape;10796;p87"/>
            <p:cNvSpPr/>
            <p:nvPr/>
          </p:nvSpPr>
          <p:spPr>
            <a:xfrm>
              <a:off x="-32243500" y="2299850"/>
              <a:ext cx="300900" cy="290275"/>
            </a:xfrm>
            <a:custGeom>
              <a:avLst/>
              <a:gdLst/>
              <a:ahLst/>
              <a:cxnLst/>
              <a:rect l="l" t="t" r="r" b="b"/>
              <a:pathLst>
                <a:path w="12036" h="11611" extrusionOk="0">
                  <a:moveTo>
                    <a:pt x="7955" y="654"/>
                  </a:moveTo>
                  <a:cubicBezTo>
                    <a:pt x="8743" y="654"/>
                    <a:pt x="9531" y="946"/>
                    <a:pt x="10114" y="1529"/>
                  </a:cubicBezTo>
                  <a:cubicBezTo>
                    <a:pt x="11311" y="2726"/>
                    <a:pt x="11311" y="4679"/>
                    <a:pt x="10114" y="5876"/>
                  </a:cubicBezTo>
                  <a:cubicBezTo>
                    <a:pt x="9540" y="6450"/>
                    <a:pt x="8752" y="6766"/>
                    <a:pt x="7951" y="6766"/>
                  </a:cubicBezTo>
                  <a:cubicBezTo>
                    <a:pt x="7565" y="6766"/>
                    <a:pt x="7175" y="6692"/>
                    <a:pt x="6806" y="6538"/>
                  </a:cubicBezTo>
                  <a:cubicBezTo>
                    <a:pt x="6759" y="6526"/>
                    <a:pt x="6709" y="6519"/>
                    <a:pt x="6661" y="6519"/>
                  </a:cubicBezTo>
                  <a:cubicBezTo>
                    <a:pt x="6577" y="6519"/>
                    <a:pt x="6499" y="6541"/>
                    <a:pt x="6459" y="6601"/>
                  </a:cubicBezTo>
                  <a:lnTo>
                    <a:pt x="5545" y="7514"/>
                  </a:lnTo>
                  <a:lnTo>
                    <a:pt x="4726" y="7514"/>
                  </a:lnTo>
                  <a:cubicBezTo>
                    <a:pt x="4537" y="7514"/>
                    <a:pt x="4380" y="7672"/>
                    <a:pt x="4380" y="7861"/>
                  </a:cubicBezTo>
                  <a:lnTo>
                    <a:pt x="4380" y="8460"/>
                  </a:lnTo>
                  <a:lnTo>
                    <a:pt x="3907" y="8428"/>
                  </a:lnTo>
                  <a:cubicBezTo>
                    <a:pt x="3813" y="8428"/>
                    <a:pt x="3687" y="8428"/>
                    <a:pt x="3655" y="8491"/>
                  </a:cubicBezTo>
                  <a:cubicBezTo>
                    <a:pt x="3592" y="8554"/>
                    <a:pt x="3529" y="8649"/>
                    <a:pt x="3529" y="8743"/>
                  </a:cubicBezTo>
                  <a:lnTo>
                    <a:pt x="3466" y="9531"/>
                  </a:lnTo>
                  <a:lnTo>
                    <a:pt x="2678" y="9594"/>
                  </a:lnTo>
                  <a:cubicBezTo>
                    <a:pt x="2584" y="9594"/>
                    <a:pt x="2521" y="9657"/>
                    <a:pt x="2426" y="9720"/>
                  </a:cubicBezTo>
                  <a:cubicBezTo>
                    <a:pt x="2395" y="9814"/>
                    <a:pt x="2363" y="9877"/>
                    <a:pt x="2363" y="9972"/>
                  </a:cubicBezTo>
                  <a:lnTo>
                    <a:pt x="2426" y="10665"/>
                  </a:lnTo>
                  <a:lnTo>
                    <a:pt x="2174" y="10949"/>
                  </a:lnTo>
                  <a:lnTo>
                    <a:pt x="694" y="10949"/>
                  </a:lnTo>
                  <a:lnTo>
                    <a:pt x="694" y="9499"/>
                  </a:lnTo>
                  <a:lnTo>
                    <a:pt x="757" y="9499"/>
                  </a:lnTo>
                  <a:lnTo>
                    <a:pt x="5041" y="5215"/>
                  </a:lnTo>
                  <a:cubicBezTo>
                    <a:pt x="5104" y="5120"/>
                    <a:pt x="5167" y="4963"/>
                    <a:pt x="5104" y="4837"/>
                  </a:cubicBezTo>
                  <a:cubicBezTo>
                    <a:pt x="4695" y="3702"/>
                    <a:pt x="4947" y="2411"/>
                    <a:pt x="5797" y="1529"/>
                  </a:cubicBezTo>
                  <a:cubicBezTo>
                    <a:pt x="6380" y="946"/>
                    <a:pt x="7168" y="654"/>
                    <a:pt x="7955" y="654"/>
                  </a:cubicBezTo>
                  <a:close/>
                  <a:moveTo>
                    <a:pt x="7936" y="1"/>
                  </a:moveTo>
                  <a:cubicBezTo>
                    <a:pt x="6971" y="1"/>
                    <a:pt x="6002" y="363"/>
                    <a:pt x="5262" y="1088"/>
                  </a:cubicBezTo>
                  <a:cubicBezTo>
                    <a:pt x="4285" y="2096"/>
                    <a:pt x="3939" y="3576"/>
                    <a:pt x="4380" y="4931"/>
                  </a:cubicBezTo>
                  <a:lnTo>
                    <a:pt x="126" y="9184"/>
                  </a:lnTo>
                  <a:cubicBezTo>
                    <a:pt x="32" y="9247"/>
                    <a:pt x="0" y="9342"/>
                    <a:pt x="0" y="9405"/>
                  </a:cubicBezTo>
                  <a:lnTo>
                    <a:pt x="0" y="11358"/>
                  </a:lnTo>
                  <a:cubicBezTo>
                    <a:pt x="32" y="11453"/>
                    <a:pt x="189" y="11610"/>
                    <a:pt x="379" y="11610"/>
                  </a:cubicBezTo>
                  <a:lnTo>
                    <a:pt x="2332" y="11610"/>
                  </a:lnTo>
                  <a:cubicBezTo>
                    <a:pt x="2395" y="11610"/>
                    <a:pt x="2521" y="11579"/>
                    <a:pt x="2552" y="11516"/>
                  </a:cubicBezTo>
                  <a:lnTo>
                    <a:pt x="3025" y="11043"/>
                  </a:lnTo>
                  <a:cubicBezTo>
                    <a:pt x="3119" y="10949"/>
                    <a:pt x="3151" y="10823"/>
                    <a:pt x="3119" y="10759"/>
                  </a:cubicBezTo>
                  <a:lnTo>
                    <a:pt x="3025" y="10255"/>
                  </a:lnTo>
                  <a:lnTo>
                    <a:pt x="3750" y="10161"/>
                  </a:lnTo>
                  <a:cubicBezTo>
                    <a:pt x="3907" y="10161"/>
                    <a:pt x="4002" y="10003"/>
                    <a:pt x="4065" y="9846"/>
                  </a:cubicBezTo>
                  <a:lnTo>
                    <a:pt x="4128" y="9153"/>
                  </a:lnTo>
                  <a:lnTo>
                    <a:pt x="4663" y="9216"/>
                  </a:lnTo>
                  <a:cubicBezTo>
                    <a:pt x="4726" y="9216"/>
                    <a:pt x="4852" y="9216"/>
                    <a:pt x="4915" y="9153"/>
                  </a:cubicBezTo>
                  <a:cubicBezTo>
                    <a:pt x="5010" y="9058"/>
                    <a:pt x="5041" y="8995"/>
                    <a:pt x="5041" y="8901"/>
                  </a:cubicBezTo>
                  <a:lnTo>
                    <a:pt x="5041" y="8271"/>
                  </a:lnTo>
                  <a:lnTo>
                    <a:pt x="5671" y="8271"/>
                  </a:lnTo>
                  <a:cubicBezTo>
                    <a:pt x="5734" y="8271"/>
                    <a:pt x="5829" y="8239"/>
                    <a:pt x="5892" y="8145"/>
                  </a:cubicBezTo>
                  <a:lnTo>
                    <a:pt x="6774" y="7325"/>
                  </a:lnTo>
                  <a:cubicBezTo>
                    <a:pt x="7153" y="7452"/>
                    <a:pt x="7548" y="7514"/>
                    <a:pt x="7941" y="7514"/>
                  </a:cubicBezTo>
                  <a:cubicBezTo>
                    <a:pt x="8920" y="7514"/>
                    <a:pt x="9889" y="7131"/>
                    <a:pt x="10586" y="6412"/>
                  </a:cubicBezTo>
                  <a:cubicBezTo>
                    <a:pt x="12035" y="4963"/>
                    <a:pt x="12035" y="2568"/>
                    <a:pt x="10586" y="1088"/>
                  </a:cubicBezTo>
                  <a:cubicBezTo>
                    <a:pt x="9862" y="363"/>
                    <a:pt x="8901" y="1"/>
                    <a:pt x="79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797;p87"/>
            <p:cNvSpPr/>
            <p:nvPr/>
          </p:nvSpPr>
          <p:spPr>
            <a:xfrm>
              <a:off x="-32048175" y="2342775"/>
              <a:ext cx="55950" cy="51025"/>
            </a:xfrm>
            <a:custGeom>
              <a:avLst/>
              <a:gdLst/>
              <a:ahLst/>
              <a:cxnLst/>
              <a:rect l="l" t="t" r="r" b="b"/>
              <a:pathLst>
                <a:path w="2238" h="2041" extrusionOk="0">
                  <a:moveTo>
                    <a:pt x="1119" y="662"/>
                  </a:moveTo>
                  <a:cubicBezTo>
                    <a:pt x="1206" y="662"/>
                    <a:pt x="1292" y="694"/>
                    <a:pt x="1355" y="757"/>
                  </a:cubicBezTo>
                  <a:cubicBezTo>
                    <a:pt x="1481" y="883"/>
                    <a:pt x="1481" y="1135"/>
                    <a:pt x="1355" y="1229"/>
                  </a:cubicBezTo>
                  <a:cubicBezTo>
                    <a:pt x="1292" y="1292"/>
                    <a:pt x="1206" y="1324"/>
                    <a:pt x="1119" y="1324"/>
                  </a:cubicBezTo>
                  <a:cubicBezTo>
                    <a:pt x="1032" y="1324"/>
                    <a:pt x="946" y="1292"/>
                    <a:pt x="883" y="1229"/>
                  </a:cubicBezTo>
                  <a:cubicBezTo>
                    <a:pt x="725" y="1135"/>
                    <a:pt x="725" y="914"/>
                    <a:pt x="883" y="757"/>
                  </a:cubicBezTo>
                  <a:cubicBezTo>
                    <a:pt x="946" y="694"/>
                    <a:pt x="1032" y="662"/>
                    <a:pt x="1119" y="662"/>
                  </a:cubicBezTo>
                  <a:close/>
                  <a:moveTo>
                    <a:pt x="1115" y="1"/>
                  </a:moveTo>
                  <a:cubicBezTo>
                    <a:pt x="851" y="1"/>
                    <a:pt x="584" y="95"/>
                    <a:pt x="379" y="284"/>
                  </a:cubicBezTo>
                  <a:cubicBezTo>
                    <a:pt x="1" y="694"/>
                    <a:pt x="1" y="1355"/>
                    <a:pt x="379" y="1733"/>
                  </a:cubicBezTo>
                  <a:cubicBezTo>
                    <a:pt x="599" y="1938"/>
                    <a:pt x="867" y="2041"/>
                    <a:pt x="1127" y="2041"/>
                  </a:cubicBezTo>
                  <a:cubicBezTo>
                    <a:pt x="1387" y="2041"/>
                    <a:pt x="1639" y="1938"/>
                    <a:pt x="1828" y="1733"/>
                  </a:cubicBezTo>
                  <a:cubicBezTo>
                    <a:pt x="2238" y="1355"/>
                    <a:pt x="2238" y="694"/>
                    <a:pt x="1828" y="284"/>
                  </a:cubicBezTo>
                  <a:cubicBezTo>
                    <a:pt x="1639" y="95"/>
                    <a:pt x="1379" y="1"/>
                    <a:pt x="11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76;p15"/>
          <p:cNvGrpSpPr/>
          <p:nvPr/>
        </p:nvGrpSpPr>
        <p:grpSpPr>
          <a:xfrm>
            <a:off x="784860" y="650425"/>
            <a:ext cx="7574280" cy="3438300"/>
            <a:chOff x="772525" y="726625"/>
            <a:chExt cx="6578100" cy="3438300"/>
          </a:xfrm>
        </p:grpSpPr>
        <p:sp>
          <p:nvSpPr>
            <p:cNvPr id="7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8;p15"/>
            <p:cNvSpPr/>
            <p:nvPr/>
          </p:nvSpPr>
          <p:spPr>
            <a:xfrm>
              <a:off x="772525" y="726625"/>
              <a:ext cx="6578100" cy="373434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84;p15"/>
          <p:cNvSpPr txBox="1">
            <a:spLocks noGrp="1"/>
          </p:cNvSpPr>
          <p:nvPr>
            <p:ph type="ctrTitle"/>
          </p:nvPr>
        </p:nvSpPr>
        <p:spPr>
          <a:xfrm>
            <a:off x="784860" y="1279157"/>
            <a:ext cx="7574280" cy="9742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400" b="1" dirty="0" smtClean="0">
                <a:solidFill>
                  <a:srgbClr val="FFC000"/>
                </a:solidFill>
                <a:latin typeface="Source Code Pro" panose="020B0604020202020204" charset="0"/>
                <a:ea typeface="Source Code Pro" panose="020B0604020202020204" charset="0"/>
              </a:rPr>
              <a:t>&lt;</a:t>
            </a:r>
            <a:r>
              <a:rPr lang="en-US" sz="4400" dirty="0" smtClean="0"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ru-RU" sz="4400" dirty="0" smtClean="0">
                <a:latin typeface="Source Code Pro" panose="020B0604020202020204" charset="0"/>
                <a:ea typeface="Source Code Pro" panose="020B0604020202020204" charset="0"/>
              </a:rPr>
              <a:t>Вопросы? </a:t>
            </a:r>
            <a:r>
              <a:rPr lang="en-US" sz="4400" b="1" dirty="0" smtClean="0">
                <a:solidFill>
                  <a:srgbClr val="FFC000"/>
                </a:solidFill>
                <a:latin typeface="Source Code Pro" panose="020B0604020202020204" charset="0"/>
                <a:ea typeface="Source Code Pro" panose="020B0604020202020204" charset="0"/>
              </a:rPr>
              <a:t>/&gt;</a:t>
            </a:r>
            <a:endParaRPr sz="4400" b="1" dirty="0">
              <a:solidFill>
                <a:srgbClr val="FFC000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grpSp>
        <p:nvGrpSpPr>
          <p:cNvPr id="10" name="Google Shape;86;p15"/>
          <p:cNvGrpSpPr/>
          <p:nvPr/>
        </p:nvGrpSpPr>
        <p:grpSpPr>
          <a:xfrm>
            <a:off x="347760" y="3091520"/>
            <a:ext cx="1864800" cy="718498"/>
            <a:chOff x="488525" y="3093501"/>
            <a:chExt cx="1864800" cy="718498"/>
          </a:xfrm>
        </p:grpSpPr>
        <p:grpSp>
          <p:nvGrpSpPr>
            <p:cNvPr id="11" name="Google Shape;87;p15"/>
            <p:cNvGrpSpPr/>
            <p:nvPr/>
          </p:nvGrpSpPr>
          <p:grpSpPr>
            <a:xfrm>
              <a:off x="488525" y="3093501"/>
              <a:ext cx="1864800" cy="718498"/>
              <a:chOff x="488525" y="3093501"/>
              <a:chExt cx="1864800" cy="718498"/>
            </a:xfrm>
          </p:grpSpPr>
          <p:sp>
            <p:nvSpPr>
              <p:cNvPr id="20" name="Google Shape;88;p15"/>
              <p:cNvSpPr/>
              <p:nvPr/>
            </p:nvSpPr>
            <p:spPr>
              <a:xfrm>
                <a:off x="488525" y="3348799"/>
                <a:ext cx="1864800" cy="463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89;p15"/>
              <p:cNvSpPr/>
              <p:nvPr/>
            </p:nvSpPr>
            <p:spPr>
              <a:xfrm>
                <a:off x="488525" y="3093501"/>
                <a:ext cx="1864800" cy="2553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90;p15"/>
            <p:cNvGrpSpPr/>
            <p:nvPr/>
          </p:nvGrpSpPr>
          <p:grpSpPr>
            <a:xfrm>
              <a:off x="693113" y="3432625"/>
              <a:ext cx="1455642" cy="295547"/>
              <a:chOff x="704072" y="2828928"/>
              <a:chExt cx="1455642" cy="295547"/>
            </a:xfrm>
          </p:grpSpPr>
          <p:sp>
            <p:nvSpPr>
              <p:cNvPr id="17" name="Google Shape;91;p15"/>
              <p:cNvSpPr/>
              <p:nvPr/>
            </p:nvSpPr>
            <p:spPr>
              <a:xfrm>
                <a:off x="704072" y="2828928"/>
                <a:ext cx="295547" cy="295547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3170" extrusionOk="0">
                    <a:moveTo>
                      <a:pt x="701" y="1"/>
                    </a:moveTo>
                    <a:cubicBezTo>
                      <a:pt x="301" y="1"/>
                      <a:pt x="1" y="334"/>
                      <a:pt x="1" y="701"/>
                    </a:cubicBezTo>
                    <a:lnTo>
                      <a:pt x="1" y="2436"/>
                    </a:lnTo>
                    <a:cubicBezTo>
                      <a:pt x="1" y="2869"/>
                      <a:pt x="334" y="3169"/>
                      <a:pt x="701" y="3169"/>
                    </a:cubicBezTo>
                    <a:lnTo>
                      <a:pt x="2469" y="3169"/>
                    </a:lnTo>
                    <a:cubicBezTo>
                      <a:pt x="2870" y="3169"/>
                      <a:pt x="3170" y="2836"/>
                      <a:pt x="3170" y="2436"/>
                    </a:cubicBezTo>
                    <a:lnTo>
                      <a:pt x="3170" y="701"/>
                    </a:lnTo>
                    <a:cubicBezTo>
                      <a:pt x="3170" y="267"/>
                      <a:pt x="2836" y="1"/>
                      <a:pt x="2469" y="1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92;p15"/>
              <p:cNvSpPr/>
              <p:nvPr/>
            </p:nvSpPr>
            <p:spPr>
              <a:xfrm>
                <a:off x="1095931" y="2922255"/>
                <a:ext cx="1063783" cy="21816"/>
              </a:xfrm>
              <a:custGeom>
                <a:avLst/>
                <a:gdLst/>
                <a:ahLst/>
                <a:cxnLst/>
                <a:rect l="l" t="t" r="r" b="b"/>
                <a:pathLst>
                  <a:path w="11410" h="234" extrusionOk="0">
                    <a:moveTo>
                      <a:pt x="134" y="0"/>
                    </a:moveTo>
                    <a:cubicBezTo>
                      <a:pt x="68" y="0"/>
                      <a:pt x="1" y="34"/>
                      <a:pt x="1" y="100"/>
                    </a:cubicBezTo>
                    <a:cubicBezTo>
                      <a:pt x="1" y="200"/>
                      <a:pt x="68" y="234"/>
                      <a:pt x="134" y="234"/>
                    </a:cubicBezTo>
                    <a:lnTo>
                      <a:pt x="11276" y="234"/>
                    </a:lnTo>
                    <a:cubicBezTo>
                      <a:pt x="11342" y="234"/>
                      <a:pt x="11409" y="200"/>
                      <a:pt x="11409" y="100"/>
                    </a:cubicBezTo>
                    <a:cubicBezTo>
                      <a:pt x="11409" y="34"/>
                      <a:pt x="11309" y="0"/>
                      <a:pt x="11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93;p15"/>
              <p:cNvSpPr/>
              <p:nvPr/>
            </p:nvSpPr>
            <p:spPr>
              <a:xfrm>
                <a:off x="1095931" y="3003088"/>
                <a:ext cx="684327" cy="21910"/>
              </a:xfrm>
              <a:custGeom>
                <a:avLst/>
                <a:gdLst/>
                <a:ahLst/>
                <a:cxnLst/>
                <a:rect l="l" t="t" r="r" b="b"/>
                <a:pathLst>
                  <a:path w="7340" h="235" extrusionOk="0">
                    <a:moveTo>
                      <a:pt x="134" y="1"/>
                    </a:moveTo>
                    <a:cubicBezTo>
                      <a:pt x="68" y="1"/>
                      <a:pt x="1" y="34"/>
                      <a:pt x="1" y="134"/>
                    </a:cubicBezTo>
                    <a:cubicBezTo>
                      <a:pt x="1" y="201"/>
                      <a:pt x="68" y="234"/>
                      <a:pt x="134" y="234"/>
                    </a:cubicBezTo>
                    <a:lnTo>
                      <a:pt x="7239" y="234"/>
                    </a:lnTo>
                    <a:cubicBezTo>
                      <a:pt x="7306" y="234"/>
                      <a:pt x="7339" y="201"/>
                      <a:pt x="7339" y="134"/>
                    </a:cubicBezTo>
                    <a:cubicBezTo>
                      <a:pt x="7339" y="67"/>
                      <a:pt x="7273" y="1"/>
                      <a:pt x="7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94;p15"/>
            <p:cNvGrpSpPr/>
            <p:nvPr/>
          </p:nvGrpSpPr>
          <p:grpSpPr>
            <a:xfrm>
              <a:off x="1892128" y="3177685"/>
              <a:ext cx="361833" cy="86930"/>
              <a:chOff x="2513203" y="3027163"/>
              <a:chExt cx="361833" cy="86930"/>
            </a:xfrm>
          </p:grpSpPr>
          <p:sp>
            <p:nvSpPr>
              <p:cNvPr id="14" name="Google Shape;95;p15"/>
              <p:cNvSpPr/>
              <p:nvPr/>
            </p:nvSpPr>
            <p:spPr>
              <a:xfrm>
                <a:off x="2513203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4" y="1"/>
                    </a:moveTo>
                    <a:cubicBezTo>
                      <a:pt x="500" y="1"/>
                      <a:pt x="0" y="501"/>
                      <a:pt x="0" y="1101"/>
                    </a:cubicBezTo>
                    <a:cubicBezTo>
                      <a:pt x="0" y="1735"/>
                      <a:pt x="500" y="2236"/>
                      <a:pt x="1134" y="2236"/>
                    </a:cubicBezTo>
                    <a:cubicBezTo>
                      <a:pt x="1768" y="2236"/>
                      <a:pt x="2268" y="1735"/>
                      <a:pt x="2268" y="1101"/>
                    </a:cubicBezTo>
                    <a:cubicBezTo>
                      <a:pt x="2268" y="501"/>
                      <a:pt x="1768" y="1"/>
                      <a:pt x="1134" y="1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/>
                  </a:solidFill>
                </a:endParaRPr>
              </a:p>
            </p:txBody>
          </p:sp>
          <p:sp>
            <p:nvSpPr>
              <p:cNvPr id="15" name="Google Shape;96;p15"/>
              <p:cNvSpPr/>
              <p:nvPr/>
            </p:nvSpPr>
            <p:spPr>
              <a:xfrm>
                <a:off x="2650635" y="3027163"/>
                <a:ext cx="88252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70" h="2236" extrusionOk="0">
                    <a:moveTo>
                      <a:pt x="1135" y="1"/>
                    </a:moveTo>
                    <a:cubicBezTo>
                      <a:pt x="501" y="1"/>
                      <a:pt x="1" y="501"/>
                      <a:pt x="1" y="1101"/>
                    </a:cubicBezTo>
                    <a:cubicBezTo>
                      <a:pt x="1" y="1735"/>
                      <a:pt x="501" y="2236"/>
                      <a:pt x="1135" y="2236"/>
                    </a:cubicBezTo>
                    <a:cubicBezTo>
                      <a:pt x="1769" y="2236"/>
                      <a:pt x="2269" y="1735"/>
                      <a:pt x="2269" y="1101"/>
                    </a:cubicBezTo>
                    <a:cubicBezTo>
                      <a:pt x="2269" y="501"/>
                      <a:pt x="1736" y="1"/>
                      <a:pt x="1135" y="1"/>
                    </a:cubicBez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97;p15"/>
              <p:cNvSpPr/>
              <p:nvPr/>
            </p:nvSpPr>
            <p:spPr>
              <a:xfrm>
                <a:off x="2786822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5" y="1"/>
                    </a:moveTo>
                    <a:cubicBezTo>
                      <a:pt x="501" y="1"/>
                      <a:pt x="0" y="501"/>
                      <a:pt x="0" y="1101"/>
                    </a:cubicBezTo>
                    <a:cubicBezTo>
                      <a:pt x="0" y="1735"/>
                      <a:pt x="501" y="2236"/>
                      <a:pt x="1135" y="2236"/>
                    </a:cubicBezTo>
                    <a:cubicBezTo>
                      <a:pt x="1768" y="2236"/>
                      <a:pt x="2269" y="1735"/>
                      <a:pt x="2269" y="1101"/>
                    </a:cubicBezTo>
                    <a:cubicBezTo>
                      <a:pt x="2269" y="501"/>
                      <a:pt x="1768" y="1"/>
                      <a:pt x="1135" y="1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099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76;p15"/>
          <p:cNvGrpSpPr/>
          <p:nvPr/>
        </p:nvGrpSpPr>
        <p:grpSpPr>
          <a:xfrm>
            <a:off x="685800" y="433551"/>
            <a:ext cx="7772400" cy="4075386"/>
            <a:chOff x="772525" y="726624"/>
            <a:chExt cx="6578100" cy="3438301"/>
          </a:xfrm>
        </p:grpSpPr>
        <p:sp>
          <p:nvSpPr>
            <p:cNvPr id="40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8;p15"/>
            <p:cNvSpPr/>
            <p:nvPr/>
          </p:nvSpPr>
          <p:spPr>
            <a:xfrm>
              <a:off x="772525" y="726624"/>
              <a:ext cx="6578100" cy="53868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85800" y="433550"/>
            <a:ext cx="7772400" cy="638504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&lt;</a:t>
            </a:r>
            <a:r>
              <a:rPr lang="en-US" sz="2800" dirty="0" smtClean="0"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ru-RU" sz="2800" dirty="0" smtClean="0">
                <a:latin typeface="Source Code Pro" panose="020B0604020202020204" charset="0"/>
                <a:ea typeface="Source Code Pro" panose="020B0604020202020204" charset="0"/>
              </a:rPr>
              <a:t>Пример</a:t>
            </a:r>
            <a:r>
              <a:rPr lang="en-US" sz="2800" dirty="0" smtClean="0">
                <a:latin typeface="Source Code Pro" panose="020B0604020202020204" charset="0"/>
                <a:ea typeface="Source Code Pro" panose="020B0604020202020204" charset="0"/>
              </a:rPr>
              <a:t> API</a:t>
            </a:r>
            <a:r>
              <a:rPr lang="ru-RU" sz="2800" dirty="0" smtClean="0"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/&gt;</a:t>
            </a:r>
            <a:endParaRPr lang="ru-RU" sz="2800" b="1" dirty="0">
              <a:solidFill>
                <a:srgbClr val="FF0000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952" y="1266847"/>
            <a:ext cx="2770589" cy="2980401"/>
          </a:xfrm>
          <a:prstGeom prst="rect">
            <a:avLst/>
          </a:prstGeom>
        </p:spPr>
      </p:pic>
      <p:pic>
        <p:nvPicPr>
          <p:cNvPr id="15" name="Объект 1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6061" y="1268016"/>
            <a:ext cx="2994091" cy="2979232"/>
          </a:xfrm>
          <a:prstGeom prst="rect">
            <a:avLst/>
          </a:prstGeom>
        </p:spPr>
      </p:pic>
      <p:sp>
        <p:nvSpPr>
          <p:cNvPr id="42" name="Google Shape;95;p15"/>
          <p:cNvSpPr/>
          <p:nvPr/>
        </p:nvSpPr>
        <p:spPr>
          <a:xfrm>
            <a:off x="7684729" y="682754"/>
            <a:ext cx="144656" cy="142550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4" y="1"/>
                </a:moveTo>
                <a:cubicBezTo>
                  <a:pt x="500" y="1"/>
                  <a:pt x="0" y="501"/>
                  <a:pt x="0" y="1101"/>
                </a:cubicBezTo>
                <a:cubicBezTo>
                  <a:pt x="0" y="1735"/>
                  <a:pt x="500" y="2236"/>
                  <a:pt x="1134" y="2236"/>
                </a:cubicBezTo>
                <a:cubicBezTo>
                  <a:pt x="1768" y="2236"/>
                  <a:pt x="2268" y="1735"/>
                  <a:pt x="2268" y="1101"/>
                </a:cubicBezTo>
                <a:cubicBezTo>
                  <a:pt x="2268" y="501"/>
                  <a:pt x="1768" y="1"/>
                  <a:pt x="1134" y="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43" name="Google Shape;96;p15"/>
          <p:cNvSpPr/>
          <p:nvPr/>
        </p:nvSpPr>
        <p:spPr>
          <a:xfrm>
            <a:off x="7894320" y="680300"/>
            <a:ext cx="147210" cy="145004"/>
          </a:xfrm>
          <a:custGeom>
            <a:avLst/>
            <a:gdLst/>
            <a:ahLst/>
            <a:cxnLst/>
            <a:rect l="l" t="t" r="r" b="b"/>
            <a:pathLst>
              <a:path w="2270" h="2236" extrusionOk="0">
                <a:moveTo>
                  <a:pt x="1135" y="1"/>
                </a:moveTo>
                <a:cubicBezTo>
                  <a:pt x="501" y="1"/>
                  <a:pt x="1" y="501"/>
                  <a:pt x="1" y="1101"/>
                </a:cubicBezTo>
                <a:cubicBezTo>
                  <a:pt x="1" y="1735"/>
                  <a:pt x="501" y="2236"/>
                  <a:pt x="1135" y="2236"/>
                </a:cubicBezTo>
                <a:cubicBezTo>
                  <a:pt x="1769" y="2236"/>
                  <a:pt x="2269" y="1735"/>
                  <a:pt x="2269" y="1101"/>
                </a:cubicBezTo>
                <a:cubicBezTo>
                  <a:pt x="2269" y="501"/>
                  <a:pt x="1736" y="1"/>
                  <a:pt x="1135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97;p15"/>
          <p:cNvSpPr/>
          <p:nvPr/>
        </p:nvSpPr>
        <p:spPr>
          <a:xfrm>
            <a:off x="8106465" y="682689"/>
            <a:ext cx="142294" cy="140226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5" y="1"/>
                </a:moveTo>
                <a:cubicBezTo>
                  <a:pt x="501" y="1"/>
                  <a:pt x="0" y="501"/>
                  <a:pt x="0" y="1101"/>
                </a:cubicBezTo>
                <a:cubicBezTo>
                  <a:pt x="0" y="1735"/>
                  <a:pt x="501" y="2236"/>
                  <a:pt x="1135" y="2236"/>
                </a:cubicBezTo>
                <a:cubicBezTo>
                  <a:pt x="1768" y="2236"/>
                  <a:pt x="2269" y="1735"/>
                  <a:pt x="2269" y="1101"/>
                </a:cubicBezTo>
                <a:cubicBezTo>
                  <a:pt x="2269" y="501"/>
                  <a:pt x="1768" y="1"/>
                  <a:pt x="1135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2958" y="1707392"/>
            <a:ext cx="2533786" cy="2112812"/>
          </a:xfrm>
          <a:prstGeom prst="rect">
            <a:avLst/>
          </a:prstGeom>
        </p:spPr>
      </p:pic>
      <p:pic>
        <p:nvPicPr>
          <p:cNvPr id="47" name="Рисунок 46"/>
          <p:cNvPicPr>
            <a:picLocks noChangeAspect="1"/>
          </p:cNvPicPr>
          <p:nvPr/>
        </p:nvPicPr>
        <p:blipFill rotWithShape="1">
          <a:blip r:embed="rId5"/>
          <a:srcRect l="2032" t="7048" r="1453"/>
          <a:stretch/>
        </p:blipFill>
        <p:spPr>
          <a:xfrm>
            <a:off x="738336" y="1280160"/>
            <a:ext cx="3982424" cy="1149466"/>
          </a:xfrm>
          <a:prstGeom prst="rect">
            <a:avLst/>
          </a:prstGeom>
        </p:spPr>
      </p:pic>
      <p:pic>
        <p:nvPicPr>
          <p:cNvPr id="48" name="Рисунок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8485" y="1236257"/>
            <a:ext cx="3543035" cy="1046466"/>
          </a:xfrm>
          <a:prstGeom prst="rect">
            <a:avLst/>
          </a:prstGeom>
        </p:spPr>
      </p:pic>
      <p:pic>
        <p:nvPicPr>
          <p:cNvPr id="49" name="Рисунок 48"/>
          <p:cNvPicPr>
            <a:picLocks noChangeAspect="1"/>
          </p:cNvPicPr>
          <p:nvPr/>
        </p:nvPicPr>
        <p:blipFill rotWithShape="1">
          <a:blip r:embed="rId7"/>
          <a:srcRect t="8914"/>
          <a:stretch/>
        </p:blipFill>
        <p:spPr>
          <a:xfrm>
            <a:off x="781176" y="2637732"/>
            <a:ext cx="3968759" cy="73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0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76;p15"/>
          <p:cNvGrpSpPr/>
          <p:nvPr/>
        </p:nvGrpSpPr>
        <p:grpSpPr>
          <a:xfrm>
            <a:off x="685800" y="433551"/>
            <a:ext cx="7772400" cy="4075386"/>
            <a:chOff x="772525" y="726624"/>
            <a:chExt cx="6578100" cy="3438301"/>
          </a:xfrm>
        </p:grpSpPr>
        <p:sp>
          <p:nvSpPr>
            <p:cNvPr id="6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8;p15"/>
            <p:cNvSpPr/>
            <p:nvPr/>
          </p:nvSpPr>
          <p:spPr>
            <a:xfrm>
              <a:off x="772525" y="726624"/>
              <a:ext cx="6578100" cy="53868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433550"/>
            <a:ext cx="7772400" cy="638504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  <a:latin typeface="Source Code Pro" panose="020B0604020202020204" charset="0"/>
                <a:ea typeface="Source Code Pro" panose="020B0604020202020204" charset="0"/>
              </a:rPr>
              <a:t>&lt;</a:t>
            </a:r>
            <a:r>
              <a:rPr lang="en-US" dirty="0"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ru-RU" dirty="0" smtClean="0">
                <a:latin typeface="Source Code Pro" panose="020B0604020202020204" charset="0"/>
                <a:ea typeface="Source Code Pro" panose="020B0604020202020204" charset="0"/>
              </a:rPr>
              <a:t>Взаимодействие с </a:t>
            </a:r>
            <a:r>
              <a:rPr lang="en-US" dirty="0" smtClean="0">
                <a:latin typeface="Source Code Pro" panose="020B0604020202020204" charset="0"/>
                <a:ea typeface="Source Code Pro" panose="020B0604020202020204" charset="0"/>
              </a:rPr>
              <a:t>API</a:t>
            </a:r>
            <a:r>
              <a:rPr lang="ru-RU" dirty="0" smtClean="0"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Source Code Pro" panose="020B0604020202020204" charset="0"/>
                <a:ea typeface="Source Code Pro" panose="020B0604020202020204" charset="0"/>
              </a:rPr>
              <a:t>/&gt;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8" name="Google Shape;95;p15"/>
          <p:cNvSpPr/>
          <p:nvPr/>
        </p:nvSpPr>
        <p:spPr>
          <a:xfrm>
            <a:off x="7684729" y="682754"/>
            <a:ext cx="144656" cy="142550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4" y="1"/>
                </a:moveTo>
                <a:cubicBezTo>
                  <a:pt x="500" y="1"/>
                  <a:pt x="0" y="501"/>
                  <a:pt x="0" y="1101"/>
                </a:cubicBezTo>
                <a:cubicBezTo>
                  <a:pt x="0" y="1735"/>
                  <a:pt x="500" y="2236"/>
                  <a:pt x="1134" y="2236"/>
                </a:cubicBezTo>
                <a:cubicBezTo>
                  <a:pt x="1768" y="2236"/>
                  <a:pt x="2268" y="1735"/>
                  <a:pt x="2268" y="1101"/>
                </a:cubicBezTo>
                <a:cubicBezTo>
                  <a:pt x="2268" y="501"/>
                  <a:pt x="1768" y="1"/>
                  <a:pt x="1134" y="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9" name="Google Shape;96;p15"/>
          <p:cNvSpPr/>
          <p:nvPr/>
        </p:nvSpPr>
        <p:spPr>
          <a:xfrm>
            <a:off x="7894320" y="680300"/>
            <a:ext cx="147210" cy="145004"/>
          </a:xfrm>
          <a:custGeom>
            <a:avLst/>
            <a:gdLst/>
            <a:ahLst/>
            <a:cxnLst/>
            <a:rect l="l" t="t" r="r" b="b"/>
            <a:pathLst>
              <a:path w="2270" h="2236" extrusionOk="0">
                <a:moveTo>
                  <a:pt x="1135" y="1"/>
                </a:moveTo>
                <a:cubicBezTo>
                  <a:pt x="501" y="1"/>
                  <a:pt x="1" y="501"/>
                  <a:pt x="1" y="1101"/>
                </a:cubicBezTo>
                <a:cubicBezTo>
                  <a:pt x="1" y="1735"/>
                  <a:pt x="501" y="2236"/>
                  <a:pt x="1135" y="2236"/>
                </a:cubicBezTo>
                <a:cubicBezTo>
                  <a:pt x="1769" y="2236"/>
                  <a:pt x="2269" y="1735"/>
                  <a:pt x="2269" y="1101"/>
                </a:cubicBezTo>
                <a:cubicBezTo>
                  <a:pt x="2269" y="501"/>
                  <a:pt x="1736" y="1"/>
                  <a:pt x="1135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97;p15"/>
          <p:cNvSpPr/>
          <p:nvPr/>
        </p:nvSpPr>
        <p:spPr>
          <a:xfrm>
            <a:off x="8106465" y="682689"/>
            <a:ext cx="142294" cy="140226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5" y="1"/>
                </a:moveTo>
                <a:cubicBezTo>
                  <a:pt x="501" y="1"/>
                  <a:pt x="0" y="501"/>
                  <a:pt x="0" y="1101"/>
                </a:cubicBezTo>
                <a:cubicBezTo>
                  <a:pt x="0" y="1735"/>
                  <a:pt x="501" y="2236"/>
                  <a:pt x="1135" y="2236"/>
                </a:cubicBezTo>
                <a:cubicBezTo>
                  <a:pt x="1768" y="2236"/>
                  <a:pt x="2269" y="1735"/>
                  <a:pt x="2269" y="1101"/>
                </a:cubicBezTo>
                <a:cubicBezTo>
                  <a:pt x="2269" y="501"/>
                  <a:pt x="1768" y="1"/>
                  <a:pt x="1135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Объект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7997" y="1304519"/>
            <a:ext cx="3988005" cy="297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60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76;p15"/>
          <p:cNvGrpSpPr/>
          <p:nvPr/>
        </p:nvGrpSpPr>
        <p:grpSpPr>
          <a:xfrm>
            <a:off x="685800" y="433550"/>
            <a:ext cx="7772400" cy="4075386"/>
            <a:chOff x="772525" y="726624"/>
            <a:chExt cx="6578100" cy="3438301"/>
          </a:xfrm>
        </p:grpSpPr>
        <p:sp>
          <p:nvSpPr>
            <p:cNvPr id="5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8;p15"/>
            <p:cNvSpPr/>
            <p:nvPr/>
          </p:nvSpPr>
          <p:spPr>
            <a:xfrm>
              <a:off x="772525" y="726624"/>
              <a:ext cx="6578100" cy="53868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433550"/>
            <a:ext cx="7772400" cy="63850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C000"/>
                </a:solidFill>
                <a:latin typeface="Source Code Pro" panose="020B0604020202020204" charset="0"/>
                <a:ea typeface="Source Code Pro" panose="020B0604020202020204" charset="0"/>
              </a:rPr>
              <a:t>&lt;</a:t>
            </a:r>
            <a:r>
              <a:rPr lang="en-US" dirty="0" smtClean="0"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ru-RU" dirty="0" smtClean="0">
                <a:latin typeface="Source Code Pro" panose="020B0604020202020204" charset="0"/>
                <a:ea typeface="Source Code Pro" panose="020B0604020202020204" charset="0"/>
              </a:rPr>
              <a:t>Ключ </a:t>
            </a:r>
            <a:r>
              <a:rPr lang="en-US" dirty="0" smtClean="0">
                <a:latin typeface="Source Code Pro" panose="020B0604020202020204" charset="0"/>
                <a:ea typeface="Source Code Pro" panose="020B0604020202020204" charset="0"/>
              </a:rPr>
              <a:t>API</a:t>
            </a:r>
            <a:r>
              <a:rPr lang="ru-RU" dirty="0" smtClean="0"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b="1" dirty="0" smtClean="0">
                <a:solidFill>
                  <a:srgbClr val="FFC000"/>
                </a:solidFill>
                <a:latin typeface="Source Code Pro" panose="020B0604020202020204" charset="0"/>
                <a:ea typeface="Source Code Pro" panose="020B0604020202020204" charset="0"/>
              </a:rPr>
              <a:t>/&gt;</a:t>
            </a:r>
            <a:endParaRPr lang="ru-RU" b="1" dirty="0">
              <a:solidFill>
                <a:srgbClr val="FFC000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7" name="Google Shape;95;p15"/>
          <p:cNvSpPr/>
          <p:nvPr/>
        </p:nvSpPr>
        <p:spPr>
          <a:xfrm>
            <a:off x="7684729" y="682754"/>
            <a:ext cx="144656" cy="142550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4" y="1"/>
                </a:moveTo>
                <a:cubicBezTo>
                  <a:pt x="500" y="1"/>
                  <a:pt x="0" y="501"/>
                  <a:pt x="0" y="1101"/>
                </a:cubicBezTo>
                <a:cubicBezTo>
                  <a:pt x="0" y="1735"/>
                  <a:pt x="500" y="2236"/>
                  <a:pt x="1134" y="2236"/>
                </a:cubicBezTo>
                <a:cubicBezTo>
                  <a:pt x="1768" y="2236"/>
                  <a:pt x="2268" y="1735"/>
                  <a:pt x="2268" y="1101"/>
                </a:cubicBezTo>
                <a:cubicBezTo>
                  <a:pt x="2268" y="501"/>
                  <a:pt x="1768" y="1"/>
                  <a:pt x="1134" y="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8" name="Google Shape;96;p15"/>
          <p:cNvSpPr/>
          <p:nvPr/>
        </p:nvSpPr>
        <p:spPr>
          <a:xfrm>
            <a:off x="7894320" y="680300"/>
            <a:ext cx="147210" cy="145004"/>
          </a:xfrm>
          <a:custGeom>
            <a:avLst/>
            <a:gdLst/>
            <a:ahLst/>
            <a:cxnLst/>
            <a:rect l="l" t="t" r="r" b="b"/>
            <a:pathLst>
              <a:path w="2270" h="2236" extrusionOk="0">
                <a:moveTo>
                  <a:pt x="1135" y="1"/>
                </a:moveTo>
                <a:cubicBezTo>
                  <a:pt x="501" y="1"/>
                  <a:pt x="1" y="501"/>
                  <a:pt x="1" y="1101"/>
                </a:cubicBezTo>
                <a:cubicBezTo>
                  <a:pt x="1" y="1735"/>
                  <a:pt x="501" y="2236"/>
                  <a:pt x="1135" y="2236"/>
                </a:cubicBezTo>
                <a:cubicBezTo>
                  <a:pt x="1769" y="2236"/>
                  <a:pt x="2269" y="1735"/>
                  <a:pt x="2269" y="1101"/>
                </a:cubicBezTo>
                <a:cubicBezTo>
                  <a:pt x="2269" y="501"/>
                  <a:pt x="1736" y="1"/>
                  <a:pt x="1135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7;p15"/>
          <p:cNvSpPr/>
          <p:nvPr/>
        </p:nvSpPr>
        <p:spPr>
          <a:xfrm>
            <a:off x="8106465" y="682689"/>
            <a:ext cx="142294" cy="140226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5" y="1"/>
                </a:moveTo>
                <a:cubicBezTo>
                  <a:pt x="501" y="1"/>
                  <a:pt x="0" y="501"/>
                  <a:pt x="0" y="1101"/>
                </a:cubicBezTo>
                <a:cubicBezTo>
                  <a:pt x="0" y="1735"/>
                  <a:pt x="501" y="2236"/>
                  <a:pt x="1135" y="2236"/>
                </a:cubicBezTo>
                <a:cubicBezTo>
                  <a:pt x="1768" y="2236"/>
                  <a:pt x="2269" y="1735"/>
                  <a:pt x="2269" y="1101"/>
                </a:cubicBezTo>
                <a:cubicBezTo>
                  <a:pt x="2269" y="501"/>
                  <a:pt x="1768" y="1"/>
                  <a:pt x="1135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896" y="1318802"/>
            <a:ext cx="6744029" cy="985397"/>
          </a:xfrm>
          <a:prstGeom prst="roundRect">
            <a:avLst>
              <a:gd name="adj" fmla="val 0"/>
            </a:avLst>
          </a:prstGeom>
        </p:spPr>
      </p:pic>
      <p:sp>
        <p:nvSpPr>
          <p:cNvPr id="12" name="Скругленный прямоугольник 11"/>
          <p:cNvSpPr/>
          <p:nvPr/>
        </p:nvSpPr>
        <p:spPr>
          <a:xfrm>
            <a:off x="4838700" y="1718733"/>
            <a:ext cx="1549400" cy="2667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896" y="2460297"/>
            <a:ext cx="6527373" cy="901085"/>
          </a:xfrm>
          <a:prstGeom prst="rect">
            <a:avLst/>
          </a:prstGeom>
        </p:spPr>
      </p:pic>
      <p:sp>
        <p:nvSpPr>
          <p:cNvPr id="13" name="Скругленный прямоугольник 12"/>
          <p:cNvSpPr/>
          <p:nvPr/>
        </p:nvSpPr>
        <p:spPr>
          <a:xfrm>
            <a:off x="6468479" y="2722268"/>
            <a:ext cx="1216250" cy="27239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65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76;p15"/>
          <p:cNvGrpSpPr/>
          <p:nvPr/>
        </p:nvGrpSpPr>
        <p:grpSpPr>
          <a:xfrm>
            <a:off x="685800" y="433550"/>
            <a:ext cx="7772400" cy="4075386"/>
            <a:chOff x="772525" y="726624"/>
            <a:chExt cx="6578100" cy="3438301"/>
          </a:xfrm>
        </p:grpSpPr>
        <p:sp>
          <p:nvSpPr>
            <p:cNvPr id="12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8;p15"/>
            <p:cNvSpPr/>
            <p:nvPr/>
          </p:nvSpPr>
          <p:spPr>
            <a:xfrm>
              <a:off x="772525" y="726624"/>
              <a:ext cx="6578100" cy="53868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433550"/>
            <a:ext cx="7772400" cy="638504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&lt;</a:t>
            </a:r>
            <a:r>
              <a:rPr lang="en-US" dirty="0" smtClean="0"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ru-RU" dirty="0" smtClean="0">
                <a:latin typeface="Source Code Pro" panose="020B0604020202020204" charset="0"/>
                <a:ea typeface="Source Code Pro" panose="020B0604020202020204" charset="0"/>
              </a:rPr>
              <a:t>Ключ </a:t>
            </a:r>
            <a:r>
              <a:rPr lang="en-US" dirty="0" smtClean="0">
                <a:latin typeface="Source Code Pro" panose="020B0604020202020204" charset="0"/>
                <a:ea typeface="Source Code Pro" panose="020B0604020202020204" charset="0"/>
              </a:rPr>
              <a:t>API </a:t>
            </a:r>
            <a:r>
              <a:rPr lang="en-US" b="1" dirty="0" smtClean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/&gt;</a:t>
            </a:r>
            <a:endParaRPr lang="ru-RU" b="1" dirty="0">
              <a:solidFill>
                <a:srgbClr val="FF0000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7" name="Google Shape;95;p15"/>
          <p:cNvSpPr/>
          <p:nvPr/>
        </p:nvSpPr>
        <p:spPr>
          <a:xfrm>
            <a:off x="7684729" y="682754"/>
            <a:ext cx="144656" cy="142550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4" y="1"/>
                </a:moveTo>
                <a:cubicBezTo>
                  <a:pt x="500" y="1"/>
                  <a:pt x="0" y="501"/>
                  <a:pt x="0" y="1101"/>
                </a:cubicBezTo>
                <a:cubicBezTo>
                  <a:pt x="0" y="1735"/>
                  <a:pt x="500" y="2236"/>
                  <a:pt x="1134" y="2236"/>
                </a:cubicBezTo>
                <a:cubicBezTo>
                  <a:pt x="1768" y="2236"/>
                  <a:pt x="2268" y="1735"/>
                  <a:pt x="2268" y="1101"/>
                </a:cubicBezTo>
                <a:cubicBezTo>
                  <a:pt x="2268" y="501"/>
                  <a:pt x="1768" y="1"/>
                  <a:pt x="1134" y="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8" name="Google Shape;96;p15"/>
          <p:cNvSpPr/>
          <p:nvPr/>
        </p:nvSpPr>
        <p:spPr>
          <a:xfrm>
            <a:off x="7894320" y="680300"/>
            <a:ext cx="147210" cy="145004"/>
          </a:xfrm>
          <a:custGeom>
            <a:avLst/>
            <a:gdLst/>
            <a:ahLst/>
            <a:cxnLst/>
            <a:rect l="l" t="t" r="r" b="b"/>
            <a:pathLst>
              <a:path w="2270" h="2236" extrusionOk="0">
                <a:moveTo>
                  <a:pt x="1135" y="1"/>
                </a:moveTo>
                <a:cubicBezTo>
                  <a:pt x="501" y="1"/>
                  <a:pt x="1" y="501"/>
                  <a:pt x="1" y="1101"/>
                </a:cubicBezTo>
                <a:cubicBezTo>
                  <a:pt x="1" y="1735"/>
                  <a:pt x="501" y="2236"/>
                  <a:pt x="1135" y="2236"/>
                </a:cubicBezTo>
                <a:cubicBezTo>
                  <a:pt x="1769" y="2236"/>
                  <a:pt x="2269" y="1735"/>
                  <a:pt x="2269" y="1101"/>
                </a:cubicBezTo>
                <a:cubicBezTo>
                  <a:pt x="2269" y="501"/>
                  <a:pt x="1736" y="1"/>
                  <a:pt x="1135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7;p15"/>
          <p:cNvSpPr/>
          <p:nvPr/>
        </p:nvSpPr>
        <p:spPr>
          <a:xfrm>
            <a:off x="8106465" y="682689"/>
            <a:ext cx="142294" cy="140226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5" y="1"/>
                </a:moveTo>
                <a:cubicBezTo>
                  <a:pt x="501" y="1"/>
                  <a:pt x="0" y="501"/>
                  <a:pt x="0" y="1101"/>
                </a:cubicBezTo>
                <a:cubicBezTo>
                  <a:pt x="0" y="1735"/>
                  <a:pt x="501" y="2236"/>
                  <a:pt x="1135" y="2236"/>
                </a:cubicBezTo>
                <a:cubicBezTo>
                  <a:pt x="1768" y="2236"/>
                  <a:pt x="2269" y="1735"/>
                  <a:pt x="2269" y="1101"/>
                </a:cubicBezTo>
                <a:cubicBezTo>
                  <a:pt x="2269" y="501"/>
                  <a:pt x="1768" y="1"/>
                  <a:pt x="1135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569" y="1437279"/>
            <a:ext cx="5412862" cy="270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64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76;p15"/>
          <p:cNvGrpSpPr/>
          <p:nvPr/>
        </p:nvGrpSpPr>
        <p:grpSpPr>
          <a:xfrm>
            <a:off x="685800" y="433550"/>
            <a:ext cx="7772400" cy="4075386"/>
            <a:chOff x="772525" y="726624"/>
            <a:chExt cx="6578100" cy="3438301"/>
          </a:xfrm>
        </p:grpSpPr>
        <p:sp>
          <p:nvSpPr>
            <p:cNvPr id="31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8;p15"/>
            <p:cNvSpPr/>
            <p:nvPr/>
          </p:nvSpPr>
          <p:spPr>
            <a:xfrm>
              <a:off x="772525" y="726624"/>
              <a:ext cx="6578100" cy="53868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433550"/>
            <a:ext cx="7772400" cy="638504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  <a:latin typeface="Source Code Pro" panose="020B0604020202020204" charset="0"/>
                <a:ea typeface="Source Code Pro" panose="020B0604020202020204" charset="0"/>
              </a:rPr>
              <a:t>&lt;</a:t>
            </a:r>
            <a:r>
              <a:rPr lang="en-US" dirty="0" smtClean="0"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ru-RU" dirty="0" smtClean="0">
                <a:latin typeface="Source Code Pro" panose="020B0604020202020204" charset="0"/>
                <a:ea typeface="Source Code Pro" panose="020B0604020202020204" charset="0"/>
              </a:rPr>
              <a:t>Ключ </a:t>
            </a:r>
            <a:r>
              <a:rPr lang="en-US" dirty="0" smtClean="0">
                <a:latin typeface="Source Code Pro" panose="020B0604020202020204" charset="0"/>
                <a:ea typeface="Source Code Pro" panose="020B0604020202020204" charset="0"/>
              </a:rPr>
              <a:t>API </a:t>
            </a:r>
            <a:r>
              <a:rPr lang="en-US" b="1" dirty="0" smtClean="0">
                <a:solidFill>
                  <a:srgbClr val="00B050"/>
                </a:solidFill>
                <a:latin typeface="Source Code Pro" panose="020B0604020202020204" charset="0"/>
                <a:ea typeface="Source Code Pro" panose="020B0604020202020204" charset="0"/>
              </a:rPr>
              <a:t>/&gt;</a:t>
            </a:r>
            <a:endParaRPr lang="ru-RU" b="1" dirty="0">
              <a:solidFill>
                <a:srgbClr val="00B050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7" name="Google Shape;95;p15"/>
          <p:cNvSpPr/>
          <p:nvPr/>
        </p:nvSpPr>
        <p:spPr>
          <a:xfrm>
            <a:off x="7684729" y="682754"/>
            <a:ext cx="144656" cy="142550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4" y="1"/>
                </a:moveTo>
                <a:cubicBezTo>
                  <a:pt x="500" y="1"/>
                  <a:pt x="0" y="501"/>
                  <a:pt x="0" y="1101"/>
                </a:cubicBezTo>
                <a:cubicBezTo>
                  <a:pt x="0" y="1735"/>
                  <a:pt x="500" y="2236"/>
                  <a:pt x="1134" y="2236"/>
                </a:cubicBezTo>
                <a:cubicBezTo>
                  <a:pt x="1768" y="2236"/>
                  <a:pt x="2268" y="1735"/>
                  <a:pt x="2268" y="1101"/>
                </a:cubicBezTo>
                <a:cubicBezTo>
                  <a:pt x="2268" y="501"/>
                  <a:pt x="1768" y="1"/>
                  <a:pt x="1134" y="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8" name="Google Shape;96;p15"/>
          <p:cNvSpPr/>
          <p:nvPr/>
        </p:nvSpPr>
        <p:spPr>
          <a:xfrm>
            <a:off x="7894320" y="680300"/>
            <a:ext cx="147210" cy="145004"/>
          </a:xfrm>
          <a:custGeom>
            <a:avLst/>
            <a:gdLst/>
            <a:ahLst/>
            <a:cxnLst/>
            <a:rect l="l" t="t" r="r" b="b"/>
            <a:pathLst>
              <a:path w="2270" h="2236" extrusionOk="0">
                <a:moveTo>
                  <a:pt x="1135" y="1"/>
                </a:moveTo>
                <a:cubicBezTo>
                  <a:pt x="501" y="1"/>
                  <a:pt x="1" y="501"/>
                  <a:pt x="1" y="1101"/>
                </a:cubicBezTo>
                <a:cubicBezTo>
                  <a:pt x="1" y="1735"/>
                  <a:pt x="501" y="2236"/>
                  <a:pt x="1135" y="2236"/>
                </a:cubicBezTo>
                <a:cubicBezTo>
                  <a:pt x="1769" y="2236"/>
                  <a:pt x="2269" y="1735"/>
                  <a:pt x="2269" y="1101"/>
                </a:cubicBezTo>
                <a:cubicBezTo>
                  <a:pt x="2269" y="501"/>
                  <a:pt x="1736" y="1"/>
                  <a:pt x="1135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7;p15"/>
          <p:cNvSpPr/>
          <p:nvPr/>
        </p:nvSpPr>
        <p:spPr>
          <a:xfrm>
            <a:off x="8106465" y="682689"/>
            <a:ext cx="142294" cy="140226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5" y="1"/>
                </a:moveTo>
                <a:cubicBezTo>
                  <a:pt x="501" y="1"/>
                  <a:pt x="0" y="501"/>
                  <a:pt x="0" y="1101"/>
                </a:cubicBezTo>
                <a:cubicBezTo>
                  <a:pt x="0" y="1735"/>
                  <a:pt x="501" y="2236"/>
                  <a:pt x="1135" y="2236"/>
                </a:cubicBezTo>
                <a:cubicBezTo>
                  <a:pt x="1768" y="2236"/>
                  <a:pt x="2269" y="1735"/>
                  <a:pt x="2269" y="1101"/>
                </a:cubicBezTo>
                <a:cubicBezTo>
                  <a:pt x="2269" y="501"/>
                  <a:pt x="1768" y="1"/>
                  <a:pt x="1135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" name="Рисунок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093" y="1209308"/>
            <a:ext cx="4932107" cy="2888052"/>
          </a:xfrm>
          <a:prstGeom prst="rect">
            <a:avLst/>
          </a:prstGeom>
        </p:spPr>
      </p:pic>
      <p:pic>
        <p:nvPicPr>
          <p:cNvPr id="34" name="Рисунок 33"/>
          <p:cNvPicPr>
            <a:picLocks noChangeAspect="1"/>
          </p:cNvPicPr>
          <p:nvPr/>
        </p:nvPicPr>
        <p:blipFill rotWithShape="1">
          <a:blip r:embed="rId3"/>
          <a:srcRect r="17104"/>
          <a:stretch/>
        </p:blipFill>
        <p:spPr>
          <a:xfrm>
            <a:off x="777240" y="3462327"/>
            <a:ext cx="3848100" cy="63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40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76;p15"/>
          <p:cNvGrpSpPr/>
          <p:nvPr/>
        </p:nvGrpSpPr>
        <p:grpSpPr>
          <a:xfrm>
            <a:off x="685800" y="433550"/>
            <a:ext cx="7772400" cy="4075386"/>
            <a:chOff x="772525" y="726624"/>
            <a:chExt cx="6578100" cy="3438301"/>
          </a:xfrm>
        </p:grpSpPr>
        <p:sp>
          <p:nvSpPr>
            <p:cNvPr id="6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8;p15"/>
            <p:cNvSpPr/>
            <p:nvPr/>
          </p:nvSpPr>
          <p:spPr>
            <a:xfrm>
              <a:off x="772525" y="726624"/>
              <a:ext cx="6578100" cy="53868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2492" t="3250" r="1860" b="1729"/>
          <a:stretch/>
        </p:blipFill>
        <p:spPr>
          <a:xfrm>
            <a:off x="3375025" y="1264920"/>
            <a:ext cx="2409826" cy="3100705"/>
          </a:xfrm>
          <a:prstGeom prst="roundRect">
            <a:avLst>
              <a:gd name="adj" fmla="val 12004"/>
            </a:avLst>
          </a:prstGeom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33550"/>
            <a:ext cx="7772400" cy="63850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pPr>
              <a:buClrTx/>
              <a:buFontTx/>
            </a:pPr>
            <a:r>
              <a:rPr lang="en-US" b="1" dirty="0" smtClean="0">
                <a:solidFill>
                  <a:srgbClr val="FFC000"/>
                </a:solidFill>
                <a:latin typeface="Source Code Pro" panose="020B0604020202020204" charset="0"/>
                <a:ea typeface="Source Code Pro" panose="020B0604020202020204" charset="0"/>
              </a:rPr>
              <a:t>&lt;</a:t>
            </a:r>
            <a:r>
              <a:rPr lang="en-US" dirty="0" smtClean="0"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ru-RU" dirty="0" smtClean="0">
                <a:latin typeface="Source Code Pro" panose="020B0604020202020204" charset="0"/>
                <a:ea typeface="Source Code Pro" panose="020B0604020202020204" charset="0"/>
              </a:rPr>
              <a:t>Логин-пароль </a:t>
            </a:r>
            <a:r>
              <a:rPr lang="en-US" b="1" dirty="0" smtClean="0">
                <a:solidFill>
                  <a:srgbClr val="FFC000"/>
                </a:solidFill>
                <a:latin typeface="Source Code Pro" panose="020B0604020202020204" charset="0"/>
                <a:ea typeface="Source Code Pro" panose="020B0604020202020204" charset="0"/>
              </a:rPr>
              <a:t>/&gt;</a:t>
            </a:r>
            <a:endParaRPr lang="ru-RU" b="1" dirty="0">
              <a:solidFill>
                <a:srgbClr val="FFC000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11" name="Google Shape;95;p15"/>
          <p:cNvSpPr/>
          <p:nvPr/>
        </p:nvSpPr>
        <p:spPr>
          <a:xfrm>
            <a:off x="7684729" y="682754"/>
            <a:ext cx="144656" cy="142550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4" y="1"/>
                </a:moveTo>
                <a:cubicBezTo>
                  <a:pt x="500" y="1"/>
                  <a:pt x="0" y="501"/>
                  <a:pt x="0" y="1101"/>
                </a:cubicBezTo>
                <a:cubicBezTo>
                  <a:pt x="0" y="1735"/>
                  <a:pt x="500" y="2236"/>
                  <a:pt x="1134" y="2236"/>
                </a:cubicBezTo>
                <a:cubicBezTo>
                  <a:pt x="1768" y="2236"/>
                  <a:pt x="2268" y="1735"/>
                  <a:pt x="2268" y="1101"/>
                </a:cubicBezTo>
                <a:cubicBezTo>
                  <a:pt x="2268" y="501"/>
                  <a:pt x="1768" y="1"/>
                  <a:pt x="1134" y="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12" name="Google Shape;96;p15"/>
          <p:cNvSpPr/>
          <p:nvPr/>
        </p:nvSpPr>
        <p:spPr>
          <a:xfrm>
            <a:off x="7894320" y="680300"/>
            <a:ext cx="147210" cy="145004"/>
          </a:xfrm>
          <a:custGeom>
            <a:avLst/>
            <a:gdLst/>
            <a:ahLst/>
            <a:cxnLst/>
            <a:rect l="l" t="t" r="r" b="b"/>
            <a:pathLst>
              <a:path w="2270" h="2236" extrusionOk="0">
                <a:moveTo>
                  <a:pt x="1135" y="1"/>
                </a:moveTo>
                <a:cubicBezTo>
                  <a:pt x="501" y="1"/>
                  <a:pt x="1" y="501"/>
                  <a:pt x="1" y="1101"/>
                </a:cubicBezTo>
                <a:cubicBezTo>
                  <a:pt x="1" y="1735"/>
                  <a:pt x="501" y="2236"/>
                  <a:pt x="1135" y="2236"/>
                </a:cubicBezTo>
                <a:cubicBezTo>
                  <a:pt x="1769" y="2236"/>
                  <a:pt x="2269" y="1735"/>
                  <a:pt x="2269" y="1101"/>
                </a:cubicBezTo>
                <a:cubicBezTo>
                  <a:pt x="2269" y="501"/>
                  <a:pt x="1736" y="1"/>
                  <a:pt x="1135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97;p15"/>
          <p:cNvSpPr/>
          <p:nvPr/>
        </p:nvSpPr>
        <p:spPr>
          <a:xfrm>
            <a:off x="8106465" y="682689"/>
            <a:ext cx="142294" cy="140226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5" y="1"/>
                </a:moveTo>
                <a:cubicBezTo>
                  <a:pt x="501" y="1"/>
                  <a:pt x="0" y="501"/>
                  <a:pt x="0" y="1101"/>
                </a:cubicBezTo>
                <a:cubicBezTo>
                  <a:pt x="0" y="1735"/>
                  <a:pt x="501" y="2236"/>
                  <a:pt x="1135" y="2236"/>
                </a:cubicBezTo>
                <a:cubicBezTo>
                  <a:pt x="1768" y="2236"/>
                  <a:pt x="2269" y="1735"/>
                  <a:pt x="2269" y="1101"/>
                </a:cubicBezTo>
                <a:cubicBezTo>
                  <a:pt x="2269" y="501"/>
                  <a:pt x="1768" y="1"/>
                  <a:pt x="1135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089" y="1121609"/>
            <a:ext cx="6449822" cy="29993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76;p15"/>
          <p:cNvGrpSpPr/>
          <p:nvPr/>
        </p:nvGrpSpPr>
        <p:grpSpPr>
          <a:xfrm>
            <a:off x="685800" y="433550"/>
            <a:ext cx="7772400" cy="4075386"/>
            <a:chOff x="772525" y="726624"/>
            <a:chExt cx="6578100" cy="3438301"/>
          </a:xfrm>
        </p:grpSpPr>
        <p:sp>
          <p:nvSpPr>
            <p:cNvPr id="6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8;p15"/>
            <p:cNvSpPr/>
            <p:nvPr/>
          </p:nvSpPr>
          <p:spPr>
            <a:xfrm>
              <a:off x="772525" y="726624"/>
              <a:ext cx="6578100" cy="53868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33550"/>
            <a:ext cx="7772400" cy="63850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pPr>
              <a:buClrTx/>
              <a:buFontTx/>
            </a:pPr>
            <a:r>
              <a:rPr lang="en-US" b="1" dirty="0" smtClean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&lt;</a:t>
            </a:r>
            <a:r>
              <a:rPr lang="en-US" dirty="0" smtClean="0"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ru-RU" dirty="0" smtClean="0">
                <a:latin typeface="Source Code Pro" panose="020B0604020202020204" charset="0"/>
                <a:ea typeface="Source Code Pro" panose="020B0604020202020204" charset="0"/>
              </a:rPr>
              <a:t>Логин-пароль </a:t>
            </a:r>
            <a:r>
              <a:rPr lang="en-US" b="1" dirty="0" smtClean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/&gt;</a:t>
            </a:r>
            <a:endParaRPr lang="ru-RU" b="1" dirty="0">
              <a:solidFill>
                <a:srgbClr val="FF0000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11" name="Google Shape;95;p15"/>
          <p:cNvSpPr/>
          <p:nvPr/>
        </p:nvSpPr>
        <p:spPr>
          <a:xfrm>
            <a:off x="7684729" y="682754"/>
            <a:ext cx="144656" cy="142550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4" y="1"/>
                </a:moveTo>
                <a:cubicBezTo>
                  <a:pt x="500" y="1"/>
                  <a:pt x="0" y="501"/>
                  <a:pt x="0" y="1101"/>
                </a:cubicBezTo>
                <a:cubicBezTo>
                  <a:pt x="0" y="1735"/>
                  <a:pt x="500" y="2236"/>
                  <a:pt x="1134" y="2236"/>
                </a:cubicBezTo>
                <a:cubicBezTo>
                  <a:pt x="1768" y="2236"/>
                  <a:pt x="2268" y="1735"/>
                  <a:pt x="2268" y="1101"/>
                </a:cubicBezTo>
                <a:cubicBezTo>
                  <a:pt x="2268" y="501"/>
                  <a:pt x="1768" y="1"/>
                  <a:pt x="1134" y="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12" name="Google Shape;96;p15"/>
          <p:cNvSpPr/>
          <p:nvPr/>
        </p:nvSpPr>
        <p:spPr>
          <a:xfrm>
            <a:off x="7894320" y="680300"/>
            <a:ext cx="147210" cy="145004"/>
          </a:xfrm>
          <a:custGeom>
            <a:avLst/>
            <a:gdLst/>
            <a:ahLst/>
            <a:cxnLst/>
            <a:rect l="l" t="t" r="r" b="b"/>
            <a:pathLst>
              <a:path w="2270" h="2236" extrusionOk="0">
                <a:moveTo>
                  <a:pt x="1135" y="1"/>
                </a:moveTo>
                <a:cubicBezTo>
                  <a:pt x="501" y="1"/>
                  <a:pt x="1" y="501"/>
                  <a:pt x="1" y="1101"/>
                </a:cubicBezTo>
                <a:cubicBezTo>
                  <a:pt x="1" y="1735"/>
                  <a:pt x="501" y="2236"/>
                  <a:pt x="1135" y="2236"/>
                </a:cubicBezTo>
                <a:cubicBezTo>
                  <a:pt x="1769" y="2236"/>
                  <a:pt x="2269" y="1735"/>
                  <a:pt x="2269" y="1101"/>
                </a:cubicBezTo>
                <a:cubicBezTo>
                  <a:pt x="2269" y="501"/>
                  <a:pt x="1736" y="1"/>
                  <a:pt x="1135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97;p15"/>
          <p:cNvSpPr/>
          <p:nvPr/>
        </p:nvSpPr>
        <p:spPr>
          <a:xfrm>
            <a:off x="8106465" y="682689"/>
            <a:ext cx="142294" cy="140226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5" y="1"/>
                </a:moveTo>
                <a:cubicBezTo>
                  <a:pt x="501" y="1"/>
                  <a:pt x="0" y="501"/>
                  <a:pt x="0" y="1101"/>
                </a:cubicBezTo>
                <a:cubicBezTo>
                  <a:pt x="0" y="1735"/>
                  <a:pt x="501" y="2236"/>
                  <a:pt x="1135" y="2236"/>
                </a:cubicBezTo>
                <a:cubicBezTo>
                  <a:pt x="1768" y="2236"/>
                  <a:pt x="2269" y="1735"/>
                  <a:pt x="2269" y="1101"/>
                </a:cubicBezTo>
                <a:cubicBezTo>
                  <a:pt x="2269" y="501"/>
                  <a:pt x="1768" y="1"/>
                  <a:pt x="1135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71" y="1286457"/>
            <a:ext cx="3213731" cy="195204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3107" y="1298941"/>
            <a:ext cx="4276817" cy="1025959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171" y="1253222"/>
            <a:ext cx="4967663" cy="1101358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328" y="2834323"/>
            <a:ext cx="2838498" cy="1148916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7"/>
          <a:srcRect t="4622"/>
          <a:stretch/>
        </p:blipFill>
        <p:spPr>
          <a:xfrm>
            <a:off x="4032902" y="2820825"/>
            <a:ext cx="4037406" cy="99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5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1449</TotalTime>
  <Words>194</Words>
  <Application>Microsoft Office PowerPoint</Application>
  <PresentationFormat>Экран (16:9)</PresentationFormat>
  <Paragraphs>49</Paragraphs>
  <Slides>20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Source Code Pro</vt:lpstr>
      <vt:lpstr>Calibri Light</vt:lpstr>
      <vt:lpstr>Quantico</vt:lpstr>
      <vt:lpstr>Calibri</vt:lpstr>
      <vt:lpstr>Тема Office</vt:lpstr>
      <vt:lpstr>&lt; Методы обеспечения безопасности и контроля доступа к ИИ системам /&gt;</vt:lpstr>
      <vt:lpstr>Презентация PowerPoint</vt:lpstr>
      <vt:lpstr>&lt; Пример API /&gt;</vt:lpstr>
      <vt:lpstr>&lt; Взаимодействие с API /&gt;</vt:lpstr>
      <vt:lpstr>&lt; Ключ API /&gt;</vt:lpstr>
      <vt:lpstr>&lt; Ключ API /&gt;</vt:lpstr>
      <vt:lpstr>&lt; Ключ API /&gt;</vt:lpstr>
      <vt:lpstr>Презентация PowerPoint</vt:lpstr>
      <vt:lpstr>Презентация PowerPoint</vt:lpstr>
      <vt:lpstr>Презентация PowerPoint</vt:lpstr>
      <vt:lpstr>&lt; Войти с помощью… /&gt;</vt:lpstr>
      <vt:lpstr>&lt; Роли OAuth2.0 /&gt;</vt:lpstr>
      <vt:lpstr>&lt; Потоки /&gt;</vt:lpstr>
      <vt:lpstr>&lt; Код авторизации /&gt;</vt:lpstr>
      <vt:lpstr>&lt; Код авторизации /&gt;</vt:lpstr>
      <vt:lpstr>&lt; Код авторизации /&gt;</vt:lpstr>
      <vt:lpstr>&lt; Токен /&gt;</vt:lpstr>
      <vt:lpstr>&lt; Разграничение /&gt;</vt:lpstr>
      <vt:lpstr>&lt; Решения /&gt;</vt:lpstr>
      <vt:lpstr>&lt; Вопросы? /&gt;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New Operating System Design Pitch Deck Infographics</dc:title>
  <cp:lastModifiedBy>Денис Вайнбаум</cp:lastModifiedBy>
  <cp:revision>69</cp:revision>
  <dcterms:modified xsi:type="dcterms:W3CDTF">2023-09-29T07:42:23Z</dcterms:modified>
</cp:coreProperties>
</file>