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65" r:id="rId6"/>
    <p:sldId id="267" r:id="rId7"/>
    <p:sldId id="259" r:id="rId8"/>
    <p:sldId id="260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A4124-675D-471B-A559-1B0CC376906D}" v="43" dt="2021-12-26T19:55:46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8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Vidor Vaz" userId="55824105-18f2-41eb-9a0a-4c339a7f6174" providerId="ADAL" clId="{244A4124-675D-471B-A559-1B0CC376906D}"/>
    <pc:docChg chg="custSel addSld modSld">
      <pc:chgData name="Felipe Vidor Vaz" userId="55824105-18f2-41eb-9a0a-4c339a7f6174" providerId="ADAL" clId="{244A4124-675D-471B-A559-1B0CC376906D}" dt="2021-12-26T19:55:52.432" v="184" actId="1035"/>
      <pc:docMkLst>
        <pc:docMk/>
      </pc:docMkLst>
      <pc:sldChg chg="addSp modSp mod">
        <pc:chgData name="Felipe Vidor Vaz" userId="55824105-18f2-41eb-9a0a-4c339a7f6174" providerId="ADAL" clId="{244A4124-675D-471B-A559-1B0CC376906D}" dt="2021-12-26T19:52:36.354" v="86" actId="1035"/>
        <pc:sldMkLst>
          <pc:docMk/>
          <pc:sldMk cId="1964324005" sldId="265"/>
        </pc:sldMkLst>
        <pc:spChg chg="add mod">
          <ac:chgData name="Felipe Vidor Vaz" userId="55824105-18f2-41eb-9a0a-4c339a7f6174" providerId="ADAL" clId="{244A4124-675D-471B-A559-1B0CC376906D}" dt="2021-12-26T19:52:33.056" v="74" actId="164"/>
          <ac:spMkLst>
            <pc:docMk/>
            <pc:sldMk cId="1964324005" sldId="265"/>
            <ac:spMk id="5" creationId="{CA3E8C2D-4019-421E-8135-0B8BD3B16F71}"/>
          </ac:spMkLst>
        </pc:spChg>
        <pc:spChg chg="add mod">
          <ac:chgData name="Felipe Vidor Vaz" userId="55824105-18f2-41eb-9a0a-4c339a7f6174" providerId="ADAL" clId="{244A4124-675D-471B-A559-1B0CC376906D}" dt="2021-12-26T19:52:33.056" v="74" actId="164"/>
          <ac:spMkLst>
            <pc:docMk/>
            <pc:sldMk cId="1964324005" sldId="265"/>
            <ac:spMk id="6" creationId="{E33D020D-174A-4B66-963A-CECC23970825}"/>
          </ac:spMkLst>
        </pc:spChg>
        <pc:grpChg chg="add mod">
          <ac:chgData name="Felipe Vidor Vaz" userId="55824105-18f2-41eb-9a0a-4c339a7f6174" providerId="ADAL" clId="{244A4124-675D-471B-A559-1B0CC376906D}" dt="2021-12-26T19:52:36.354" v="86" actId="1035"/>
          <ac:grpSpMkLst>
            <pc:docMk/>
            <pc:sldMk cId="1964324005" sldId="265"/>
            <ac:grpSpMk id="7" creationId="{EB72A065-1135-4E6E-B404-1C9FFFBE0CAF}"/>
          </ac:grpSpMkLst>
        </pc:grpChg>
      </pc:sldChg>
      <pc:sldChg chg="addSp delSp modSp new mod setBg">
        <pc:chgData name="Felipe Vidor Vaz" userId="55824105-18f2-41eb-9a0a-4c339a7f6174" providerId="ADAL" clId="{244A4124-675D-471B-A559-1B0CC376906D}" dt="2021-12-26T19:55:52.432" v="184" actId="1035"/>
        <pc:sldMkLst>
          <pc:docMk/>
          <pc:sldMk cId="248826915" sldId="267"/>
        </pc:sldMkLst>
        <pc:spChg chg="del">
          <ac:chgData name="Felipe Vidor Vaz" userId="55824105-18f2-41eb-9a0a-4c339a7f6174" providerId="ADAL" clId="{244A4124-675D-471B-A559-1B0CC376906D}" dt="2021-12-26T19:47:39.504" v="1" actId="478"/>
          <ac:spMkLst>
            <pc:docMk/>
            <pc:sldMk cId="248826915" sldId="267"/>
            <ac:spMk id="2" creationId="{39DB8F88-1709-4A4C-A157-19FB0E32A442}"/>
          </ac:spMkLst>
        </pc:spChg>
        <pc:spChg chg="del">
          <ac:chgData name="Felipe Vidor Vaz" userId="55824105-18f2-41eb-9a0a-4c339a7f6174" providerId="ADAL" clId="{244A4124-675D-471B-A559-1B0CC376906D}" dt="2021-12-26T19:47:39.504" v="1" actId="478"/>
          <ac:spMkLst>
            <pc:docMk/>
            <pc:sldMk cId="248826915" sldId="267"/>
            <ac:spMk id="3" creationId="{8B6C9563-9603-46AC-9327-5449EC411706}"/>
          </ac:spMkLst>
        </pc:spChg>
        <pc:spChg chg="add mod ord">
          <ac:chgData name="Felipe Vidor Vaz" userId="55824105-18f2-41eb-9a0a-4c339a7f6174" providerId="ADAL" clId="{244A4124-675D-471B-A559-1B0CC376906D}" dt="2021-12-26T19:53:25.922" v="92" actId="171"/>
          <ac:spMkLst>
            <pc:docMk/>
            <pc:sldMk cId="248826915" sldId="267"/>
            <ac:spMk id="5" creationId="{3E7A8971-07BB-481F-A1A9-1AD31684655C}"/>
          </ac:spMkLst>
        </pc:spChg>
        <pc:spChg chg="add mod">
          <ac:chgData name="Felipe Vidor Vaz" userId="55824105-18f2-41eb-9a0a-4c339a7f6174" providerId="ADAL" clId="{244A4124-675D-471B-A559-1B0CC376906D}" dt="2021-12-26T19:54:23.301" v="144" actId="207"/>
          <ac:spMkLst>
            <pc:docMk/>
            <pc:sldMk cId="248826915" sldId="267"/>
            <ac:spMk id="6" creationId="{9ACA772C-F783-45D0-8D4F-020B862BFE3C}"/>
          </ac:spMkLst>
        </pc:spChg>
        <pc:spChg chg="add">
          <ac:chgData name="Felipe Vidor Vaz" userId="55824105-18f2-41eb-9a0a-4c339a7f6174" providerId="ADAL" clId="{244A4124-675D-471B-A559-1B0CC376906D}" dt="2021-12-26T19:47:41.832" v="3" actId="26606"/>
          <ac:spMkLst>
            <pc:docMk/>
            <pc:sldMk cId="248826915" sldId="267"/>
            <ac:spMk id="9" creationId="{AB8C311F-7253-4AED-9701-7FC0708C41C7}"/>
          </ac:spMkLst>
        </pc:spChg>
        <pc:spChg chg="add">
          <ac:chgData name="Felipe Vidor Vaz" userId="55824105-18f2-41eb-9a0a-4c339a7f6174" providerId="ADAL" clId="{244A4124-675D-471B-A559-1B0CC376906D}" dt="2021-12-26T19:47:41.832" v="3" actId="26606"/>
          <ac:spMkLst>
            <pc:docMk/>
            <pc:sldMk cId="248826915" sldId="267"/>
            <ac:spMk id="11" creationId="{E2384209-CB15-4CDF-9D31-C44FD9A3F20D}"/>
          </ac:spMkLst>
        </pc:spChg>
        <pc:spChg chg="mod">
          <ac:chgData name="Felipe Vidor Vaz" userId="55824105-18f2-41eb-9a0a-4c339a7f6174" providerId="ADAL" clId="{244A4124-675D-471B-A559-1B0CC376906D}" dt="2021-12-26T19:52:42.227" v="87"/>
          <ac:spMkLst>
            <pc:docMk/>
            <pc:sldMk cId="248826915" sldId="267"/>
            <ac:spMk id="12" creationId="{933AD44A-A001-4576-B70A-7E1192333079}"/>
          </ac:spMkLst>
        </pc:spChg>
        <pc:spChg chg="add">
          <ac:chgData name="Felipe Vidor Vaz" userId="55824105-18f2-41eb-9a0a-4c339a7f6174" providerId="ADAL" clId="{244A4124-675D-471B-A559-1B0CC376906D}" dt="2021-12-26T19:47:41.832" v="3" actId="26606"/>
          <ac:spMkLst>
            <pc:docMk/>
            <pc:sldMk cId="248826915" sldId="267"/>
            <ac:spMk id="13" creationId="{2633B3B5-CC90-43F0-8714-D31D1F3F0209}"/>
          </ac:spMkLst>
        </pc:spChg>
        <pc:spChg chg="mod">
          <ac:chgData name="Felipe Vidor Vaz" userId="55824105-18f2-41eb-9a0a-4c339a7f6174" providerId="ADAL" clId="{244A4124-675D-471B-A559-1B0CC376906D}" dt="2021-12-26T19:52:42.227" v="87"/>
          <ac:spMkLst>
            <pc:docMk/>
            <pc:sldMk cId="248826915" sldId="267"/>
            <ac:spMk id="14" creationId="{9CB5CD2F-ABD1-4A7E-A6E0-B98130E408E2}"/>
          </ac:spMkLst>
        </pc:spChg>
        <pc:spChg chg="add">
          <ac:chgData name="Felipe Vidor Vaz" userId="55824105-18f2-41eb-9a0a-4c339a7f6174" providerId="ADAL" clId="{244A4124-675D-471B-A559-1B0CC376906D}" dt="2021-12-26T19:47:41.832" v="3" actId="26606"/>
          <ac:spMkLst>
            <pc:docMk/>
            <pc:sldMk cId="248826915" sldId="267"/>
            <ac:spMk id="15" creationId="{A8D57A06-A426-446D-B02C-A2DC6B62E45E}"/>
          </ac:spMkLst>
        </pc:spChg>
        <pc:spChg chg="add mod">
          <ac:chgData name="Felipe Vidor Vaz" userId="55824105-18f2-41eb-9a0a-4c339a7f6174" providerId="ADAL" clId="{244A4124-675D-471B-A559-1B0CC376906D}" dt="2021-12-26T19:55:41.736" v="177" actId="207"/>
          <ac:spMkLst>
            <pc:docMk/>
            <pc:sldMk cId="248826915" sldId="267"/>
            <ac:spMk id="16" creationId="{3C42EF4D-2B8F-4C59-BAE2-07232ED5CA02}"/>
          </ac:spMkLst>
        </pc:spChg>
        <pc:spChg chg="add mod">
          <ac:chgData name="Felipe Vidor Vaz" userId="55824105-18f2-41eb-9a0a-4c339a7f6174" providerId="ADAL" clId="{244A4124-675D-471B-A559-1B0CC376906D}" dt="2021-12-26T19:55:38.352" v="176" actId="207"/>
          <ac:spMkLst>
            <pc:docMk/>
            <pc:sldMk cId="248826915" sldId="267"/>
            <ac:spMk id="17" creationId="{6A814854-76CE-4045-BED8-878A01903BDE}"/>
          </ac:spMkLst>
        </pc:spChg>
        <pc:spChg chg="add mod">
          <ac:chgData name="Felipe Vidor Vaz" userId="55824105-18f2-41eb-9a0a-4c339a7f6174" providerId="ADAL" clId="{244A4124-675D-471B-A559-1B0CC376906D}" dt="2021-12-26T19:55:52.432" v="184" actId="1035"/>
          <ac:spMkLst>
            <pc:docMk/>
            <pc:sldMk cId="248826915" sldId="267"/>
            <ac:spMk id="18" creationId="{188CA308-F4A8-4B58-9E01-4119FEE9A4A5}"/>
          </ac:spMkLst>
        </pc:spChg>
        <pc:grpChg chg="add mod">
          <ac:chgData name="Felipe Vidor Vaz" userId="55824105-18f2-41eb-9a0a-4c339a7f6174" providerId="ADAL" clId="{244A4124-675D-471B-A559-1B0CC376906D}" dt="2021-12-26T19:52:42.227" v="87"/>
          <ac:grpSpMkLst>
            <pc:docMk/>
            <pc:sldMk cId="248826915" sldId="267"/>
            <ac:grpSpMk id="10" creationId="{4379641D-37D0-4C75-BF19-AAE84C8FC5C4}"/>
          </ac:grpSpMkLst>
        </pc:grpChg>
        <pc:picChg chg="add mod">
          <ac:chgData name="Felipe Vidor Vaz" userId="55824105-18f2-41eb-9a0a-4c339a7f6174" providerId="ADAL" clId="{244A4124-675D-471B-A559-1B0CC376906D}" dt="2021-12-26T19:53:29.815" v="93" actId="14100"/>
          <ac:picMkLst>
            <pc:docMk/>
            <pc:sldMk cId="248826915" sldId="267"/>
            <ac:picMk id="4" creationId="{59EA3B25-79C4-4399-AF9B-81AD3FCDD7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E1236-ECA5-4B9B-899A-2FD538E6E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D1BE68-90B1-4772-81E5-AC464737A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7A92A5-735B-4C3F-BF5C-E5DF8A81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981-97B0-42EE-AF78-C63E226C1401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628A9-0DEF-4488-AD5C-CC878749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27A9C-6B7D-4453-8E4D-B97A3D22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3D08-D099-45B9-A94D-78B47C66B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31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454B7-3E60-4BDA-8138-49FE1C9D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0E2B86-E957-4938-B0E8-0D5FFEDC9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0D6C89-8BE7-40A2-9E64-12903C21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981-97B0-42EE-AF78-C63E226C1401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D7968A-F562-41BD-A75C-3413F73D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A990F2-6A71-49B7-8669-FB319448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3D08-D099-45B9-A94D-78B47C66B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A805A6-7D6F-411C-936F-8709760E0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EB2E9F-D104-430D-9774-8B2AE6733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F6BB0-0D57-4D75-BF69-1A167481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981-97B0-42EE-AF78-C63E226C1401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C1726E-8718-4B94-839B-9755C52B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6F0A6B-34FC-4392-9DC2-C6DA93A2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3D08-D099-45B9-A94D-78B47C66B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01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BA268-A1C7-4527-B32B-3569F5BD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E93E0-97C1-469A-906C-A2B546B4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1B88C2-0E1B-434A-8D87-33639B5B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981-97B0-42EE-AF78-C63E226C1401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CE500-E4F0-404B-9448-CCBB88F9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B7B1D8-8ECC-4F90-81DC-68120F68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3D08-D099-45B9-A94D-78B47C66B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23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7FDA4-FACB-47DA-9673-00E75036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556C02-A1BA-454C-A6A5-826D1F4BF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4065A-1A05-4AF6-9BFB-74F8BC1A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981-97B0-42EE-AF78-C63E226C1401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FFE5B-286C-40C1-A2E6-DD518D41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A8E52-849E-42F9-8A40-A42C7EB3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3D08-D099-45B9-A94D-78B47C66B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3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F2DCF-EB15-4B82-A6D3-226D4C56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52120-DC83-476B-900C-D926A61C2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899F86-D6A5-4AB0-8E85-F6229DB7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AAFF4E-6368-42C3-A8E3-BF7AAEB0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981-97B0-42EE-AF78-C63E226C1401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CF823B-AF62-4AA4-814A-153EF2AC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FB757A-39D8-4C6F-BCE2-B7F28C26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3D08-D099-45B9-A94D-78B47C66B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82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8517D-ED1C-4012-8487-576F162C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526E0-B34C-4AF3-A9A4-63041F9F1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C65E1-E035-4BE5-90BA-4331866B1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32431E-661E-42DE-8448-15461C362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C17FBF-1ED1-4908-8685-685D53C44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0513B9-FD2B-474A-915E-EA5BF72E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981-97B0-42EE-AF78-C63E226C1401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D3C41C-8FF7-40F7-AB06-8FC8C81E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62A5ED-4A8B-4506-BCD2-968C85F3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3D08-D099-45B9-A94D-78B47C66B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48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A0FEF-1E78-4F22-9D7B-79A05036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3D0C65-7D6B-43A5-B600-D645E512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981-97B0-42EE-AF78-C63E226C1401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9B97C5-C4BF-449B-989D-66A90FF4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60EF8B-C824-486B-94D1-4C168FB0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3D08-D099-45B9-A94D-78B47C66B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6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51B8D8-EFF7-450D-A2EC-23144616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981-97B0-42EE-AF78-C63E226C1401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6E8359-BD97-4EBA-A680-13F3E096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25CDF8-F9F9-4E87-9F70-29AF19C2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3D08-D099-45B9-A94D-78B47C66B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1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5E631-F72B-437A-8F48-ADD114CB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20DAB-9A3A-463A-85E1-6A97289B0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44D429-8780-4202-9081-D41D36179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4FA6AF-AC18-4A5B-9370-7A8D58CE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981-97B0-42EE-AF78-C63E226C1401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4D1536-5075-4A97-BE0A-C966DCD4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14DCB5-9F83-4C92-BF57-1B5816C4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3D08-D099-45B9-A94D-78B47C66B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17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C28D6-6696-48EB-BE13-72504C5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926FB3-5D94-4955-9606-B42E52E29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21283A-740C-4DB4-AE0D-AF2999D53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3051E-0E0E-4D22-9D60-9164A83C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8981-97B0-42EE-AF78-C63E226C1401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8E9374-F437-4CB7-8C4F-C369A2C4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A743C2-C7AF-450C-B8DA-C173D9DE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3D08-D099-45B9-A94D-78B47C66B2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82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4B9C1A-B8FF-419E-B22F-77355B5A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2ACFAE-86CA-41B9-AF9D-3D93A782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0DB69C-4FA2-49F6-8CA1-F0F555A51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8981-97B0-42EE-AF78-C63E226C1401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4599DF-5EC0-4192-A69E-8ABA59BAA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9AFAF-DF30-4668-B904-21A602C30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3D08-D099-45B9-A94D-78B47C66B2F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82816899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B998CA70-FDA1-49AB-829E-DA7DBCFD7EE3}"/>
              </a:ext>
            </a:extLst>
          </p:cNvPr>
          <p:cNvSpPr txBox="1"/>
          <p:nvPr userDrawn="1"/>
        </p:nvSpPr>
        <p:spPr>
          <a:xfrm>
            <a:off x="0" y="6595656"/>
            <a:ext cx="218933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Interno</a:t>
            </a:r>
          </a:p>
        </p:txBody>
      </p:sp>
    </p:spTree>
    <p:extLst>
      <p:ext uri="{BB962C8B-B14F-4D97-AF65-F5344CB8AC3E}">
        <p14:creationId xmlns:p14="http://schemas.microsoft.com/office/powerpoint/2010/main" val="316094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gPqKd5HYaM?feature=oembed" TargetMode="Externa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AytZ_dOAyg?feature=oembed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54916CF-E6E3-4666-BD92-7FEA5CFD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6B680E7-8D9C-40D5-ABA0-3A9173F4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69" y="598578"/>
            <a:ext cx="8768862" cy="15161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06BFBB8-4217-4375-8CAC-221C2844F050}"/>
              </a:ext>
            </a:extLst>
          </p:cNvPr>
          <p:cNvSpPr/>
          <p:nvPr/>
        </p:nvSpPr>
        <p:spPr>
          <a:xfrm>
            <a:off x="1711570" y="1739353"/>
            <a:ext cx="8768862" cy="375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Mídia Online 3" title="BANCO DE DADOS: NoSQL em 6 Minutos">
            <a:hlinkClick r:id="" action="ppaction://media"/>
            <a:extLst>
              <a:ext uri="{FF2B5EF4-FFF2-40B4-BE49-F238E27FC236}">
                <a16:creationId xmlns:a16="http://schemas.microsoft.com/office/drawing/2014/main" id="{E8965F4A-ED45-4B50-BADC-F09795368ED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34728" y="1740209"/>
            <a:ext cx="7322544" cy="41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6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6B680E7-8D9C-40D5-ABA0-3A9173F4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69" y="598578"/>
            <a:ext cx="8768862" cy="15161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06BFBB8-4217-4375-8CAC-221C2844F050}"/>
              </a:ext>
            </a:extLst>
          </p:cNvPr>
          <p:cNvSpPr/>
          <p:nvPr/>
        </p:nvSpPr>
        <p:spPr>
          <a:xfrm>
            <a:off x="1711570" y="597723"/>
            <a:ext cx="8768862" cy="1517001"/>
          </a:xfrm>
          <a:prstGeom prst="rect">
            <a:avLst/>
          </a:prstGeom>
          <a:solidFill>
            <a:srgbClr val="3E5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450C72-6BB7-4025-9CA0-928E203625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15" b="12515"/>
          <a:stretch/>
        </p:blipFill>
        <p:spPr>
          <a:xfrm>
            <a:off x="3778787" y="691004"/>
            <a:ext cx="4633660" cy="959876"/>
          </a:xfrm>
          <a:prstGeom prst="rect">
            <a:avLst/>
          </a:prstGeom>
        </p:spPr>
      </p:pic>
      <p:pic>
        <p:nvPicPr>
          <p:cNvPr id="4" name="Mídia Online 3" title="What is Dimensional Modeling ?">
            <a:hlinkClick r:id="" action="ppaction://media"/>
            <a:extLst>
              <a:ext uri="{FF2B5EF4-FFF2-40B4-BE49-F238E27FC236}">
                <a16:creationId xmlns:a16="http://schemas.microsoft.com/office/drawing/2014/main" id="{65BF1F02-AA4C-4516-A0B5-7EF1A92100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435469" y="1739353"/>
            <a:ext cx="7321062" cy="41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8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D6DA685-089D-45D6-874B-3E5B3CBA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96A2E1-D11B-44C1-9B8E-65AA4E51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926549-2FD7-4590-9758-CB0DDE56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0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5B8783-D9AC-4AE1-BD52-1B69CE51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05" y="457200"/>
            <a:ext cx="9664390" cy="5943600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EB72A065-1135-4E6E-B404-1C9FFFBE0CAF}"/>
              </a:ext>
            </a:extLst>
          </p:cNvPr>
          <p:cNvGrpSpPr/>
          <p:nvPr/>
        </p:nvGrpSpPr>
        <p:grpSpPr>
          <a:xfrm>
            <a:off x="7737390" y="546391"/>
            <a:ext cx="3096471" cy="523399"/>
            <a:chOff x="7803492" y="612493"/>
            <a:chExt cx="3096471" cy="523399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A3E8C2D-4019-421E-8135-0B8BD3B16F71}"/>
                </a:ext>
              </a:extLst>
            </p:cNvPr>
            <p:cNvSpPr/>
            <p:nvPr/>
          </p:nvSpPr>
          <p:spPr>
            <a:xfrm>
              <a:off x="7803492" y="612493"/>
              <a:ext cx="3063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https://dwbi1.wordpress.com/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33D020D-174A-4B66-963A-CECC23970825}"/>
                </a:ext>
              </a:extLst>
            </p:cNvPr>
            <p:cNvSpPr/>
            <p:nvPr/>
          </p:nvSpPr>
          <p:spPr>
            <a:xfrm>
              <a:off x="9612431" y="881976"/>
              <a:ext cx="12875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Vincent </a:t>
              </a:r>
              <a:r>
                <a:rPr lang="pt-BR" sz="1050" b="0" i="0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Rainardi</a:t>
              </a:r>
              <a:endParaRPr lang="pt-B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432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7A8971-07BB-481F-A1A9-1AD31684655C}"/>
              </a:ext>
            </a:extLst>
          </p:cNvPr>
          <p:cNvSpPr/>
          <p:nvPr/>
        </p:nvSpPr>
        <p:spPr>
          <a:xfrm>
            <a:off x="1263805" y="457200"/>
            <a:ext cx="966439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59EA3B25-79C4-4399-AF9B-81AD3FCDD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71" y="915723"/>
            <a:ext cx="8173258" cy="5026554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4379641D-37D0-4C75-BF19-AAE84C8FC5C4}"/>
              </a:ext>
            </a:extLst>
          </p:cNvPr>
          <p:cNvGrpSpPr/>
          <p:nvPr/>
        </p:nvGrpSpPr>
        <p:grpSpPr>
          <a:xfrm>
            <a:off x="7737390" y="546391"/>
            <a:ext cx="3096471" cy="523399"/>
            <a:chOff x="7803492" y="612493"/>
            <a:chExt cx="3096471" cy="52339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33AD44A-A001-4576-B70A-7E1192333079}"/>
                </a:ext>
              </a:extLst>
            </p:cNvPr>
            <p:cNvSpPr/>
            <p:nvPr/>
          </p:nvSpPr>
          <p:spPr>
            <a:xfrm>
              <a:off x="7803492" y="612493"/>
              <a:ext cx="3063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https://dwbi1.wordpress.com/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CB5CD2F-ABD1-4A7E-A6E0-B98130E408E2}"/>
                </a:ext>
              </a:extLst>
            </p:cNvPr>
            <p:cNvSpPr/>
            <p:nvPr/>
          </p:nvSpPr>
          <p:spPr>
            <a:xfrm>
              <a:off x="9612431" y="881976"/>
              <a:ext cx="12875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5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Vincent </a:t>
              </a:r>
              <a:r>
                <a:rPr lang="pt-BR" sz="1050" b="0" i="0" dirty="0" err="1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Rainardi</a:t>
              </a:r>
              <a:endParaRPr lang="pt-BR" sz="1050" dirty="0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9ACA772C-F783-45D0-8D4F-020B862BFE3C}"/>
              </a:ext>
            </a:extLst>
          </p:cNvPr>
          <p:cNvSpPr/>
          <p:nvPr/>
        </p:nvSpPr>
        <p:spPr>
          <a:xfrm>
            <a:off x="4654550" y="2066068"/>
            <a:ext cx="1117600" cy="493776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42EF4D-2B8F-4C59-BAE2-07232ED5CA02}"/>
              </a:ext>
            </a:extLst>
          </p:cNvPr>
          <p:cNvSpPr/>
          <p:nvPr/>
        </p:nvSpPr>
        <p:spPr>
          <a:xfrm>
            <a:off x="4787899" y="1440094"/>
            <a:ext cx="856800" cy="314887"/>
          </a:xfrm>
          <a:prstGeom prst="rect">
            <a:avLst/>
          </a:prstGeom>
          <a:solidFill>
            <a:schemeClr val="accent1">
              <a:lumMod val="40000"/>
              <a:lumOff val="6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A814854-76CE-4045-BED8-878A01903BDE}"/>
              </a:ext>
            </a:extLst>
          </p:cNvPr>
          <p:cNvSpPr/>
          <p:nvPr/>
        </p:nvSpPr>
        <p:spPr>
          <a:xfrm>
            <a:off x="3427904" y="1727366"/>
            <a:ext cx="856800" cy="314887"/>
          </a:xfrm>
          <a:prstGeom prst="rect">
            <a:avLst/>
          </a:prstGeom>
          <a:solidFill>
            <a:schemeClr val="accent1">
              <a:lumMod val="40000"/>
              <a:lumOff val="6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8CA308-F4A8-4B58-9E01-4119FEE9A4A5}"/>
              </a:ext>
            </a:extLst>
          </p:cNvPr>
          <p:cNvSpPr/>
          <p:nvPr/>
        </p:nvSpPr>
        <p:spPr>
          <a:xfrm>
            <a:off x="3413615" y="2494262"/>
            <a:ext cx="856800" cy="314887"/>
          </a:xfrm>
          <a:prstGeom prst="rect">
            <a:avLst/>
          </a:prstGeom>
          <a:solidFill>
            <a:schemeClr val="accent1">
              <a:lumMod val="40000"/>
              <a:lumOff val="6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2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8CA3F2D-904F-4B6C-A56D-95590B56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D3A91F1-A0E0-4DCA-9EE6-597679BF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8D385E9-504D-4E89-8E35-F01B5227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A4B6911-CCF7-4001-B63D-F93C72E0070A}"/>
              </a:ext>
            </a:extLst>
          </p:cNvPr>
          <p:cNvSpPr/>
          <p:nvPr/>
        </p:nvSpPr>
        <p:spPr>
          <a:xfrm>
            <a:off x="810487" y="456344"/>
            <a:ext cx="10566401" cy="5943600"/>
          </a:xfrm>
          <a:custGeom>
            <a:avLst/>
            <a:gdLst>
              <a:gd name="connsiteX0" fmla="*/ 2678301 w 10566401"/>
              <a:gd name="connsiteY0" fmla="*/ 753478 h 5943600"/>
              <a:gd name="connsiteX1" fmla="*/ 2678301 w 10566401"/>
              <a:gd name="connsiteY1" fmla="*/ 4945650 h 5943600"/>
              <a:gd name="connsiteX2" fmla="*/ 10302990 w 10566401"/>
              <a:gd name="connsiteY2" fmla="*/ 4945650 h 5943600"/>
              <a:gd name="connsiteX3" fmla="*/ 10302990 w 10566401"/>
              <a:gd name="connsiteY3" fmla="*/ 753478 h 5943600"/>
              <a:gd name="connsiteX4" fmla="*/ 0 w 10566401"/>
              <a:gd name="connsiteY4" fmla="*/ 0 h 5943600"/>
              <a:gd name="connsiteX5" fmla="*/ 10566401 w 10566401"/>
              <a:gd name="connsiteY5" fmla="*/ 0 h 5943600"/>
              <a:gd name="connsiteX6" fmla="*/ 10566401 w 10566401"/>
              <a:gd name="connsiteY6" fmla="*/ 5943600 h 5943600"/>
              <a:gd name="connsiteX7" fmla="*/ 0 w 10566401"/>
              <a:gd name="connsiteY7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6401" h="5943600">
                <a:moveTo>
                  <a:pt x="2678301" y="753478"/>
                </a:moveTo>
                <a:lnTo>
                  <a:pt x="2678301" y="4945650"/>
                </a:lnTo>
                <a:lnTo>
                  <a:pt x="10302990" y="4945650"/>
                </a:lnTo>
                <a:lnTo>
                  <a:pt x="10302990" y="753478"/>
                </a:lnTo>
                <a:close/>
                <a:moveTo>
                  <a:pt x="0" y="0"/>
                </a:moveTo>
                <a:lnTo>
                  <a:pt x="10566401" y="0"/>
                </a:lnTo>
                <a:lnTo>
                  <a:pt x="10566401" y="5943600"/>
                </a:lnTo>
                <a:lnTo>
                  <a:pt x="0" y="5943600"/>
                </a:lnTo>
                <a:close/>
              </a:path>
            </a:pathLst>
          </a:cu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498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20</Words>
  <Application>Microsoft Office PowerPoint</Application>
  <PresentationFormat>Widescreen</PresentationFormat>
  <Paragraphs>4</Paragraphs>
  <Slides>11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Vidor Vaz</dc:creator>
  <cp:lastModifiedBy>Felipe Vidor Vaz</cp:lastModifiedBy>
  <cp:revision>6</cp:revision>
  <dcterms:created xsi:type="dcterms:W3CDTF">2021-12-26T13:41:19Z</dcterms:created>
  <dcterms:modified xsi:type="dcterms:W3CDTF">2021-12-26T19:55:58Z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8f32e1-08e7-4d25-af77-74969178c833_Enabled">
    <vt:lpwstr>true</vt:lpwstr>
  </property>
  <property fmtid="{D5CDD505-2E9C-101B-9397-08002B2CF9AE}" pid="3" name="MSIP_Label_548f32e1-08e7-4d25-af77-74969178c833_SetDate">
    <vt:lpwstr>2021-12-26T19:44:02Z</vt:lpwstr>
  </property>
  <property fmtid="{D5CDD505-2E9C-101B-9397-08002B2CF9AE}" pid="4" name="MSIP_Label_548f32e1-08e7-4d25-af77-74969178c833_Method">
    <vt:lpwstr>Standard</vt:lpwstr>
  </property>
  <property fmtid="{D5CDD505-2E9C-101B-9397-08002B2CF9AE}" pid="5" name="MSIP_Label_548f32e1-08e7-4d25-af77-74969178c833_Name">
    <vt:lpwstr>Interna</vt:lpwstr>
  </property>
  <property fmtid="{D5CDD505-2E9C-101B-9397-08002B2CF9AE}" pid="6" name="MSIP_Label_548f32e1-08e7-4d25-af77-74969178c833_SiteId">
    <vt:lpwstr>062096f2-76c0-4ed8-b8bf-6644178496b2</vt:lpwstr>
  </property>
  <property fmtid="{D5CDD505-2E9C-101B-9397-08002B2CF9AE}" pid="7" name="MSIP_Label_548f32e1-08e7-4d25-af77-74969178c833_ActionId">
    <vt:lpwstr>7de6e51e-ea3d-49ee-8980-00000138f03c</vt:lpwstr>
  </property>
  <property fmtid="{D5CDD505-2E9C-101B-9397-08002B2CF9AE}" pid="8" name="MSIP_Label_548f32e1-08e7-4d25-af77-74969178c833_ContentBits">
    <vt:lpwstr>2</vt:lpwstr>
  </property>
</Properties>
</file>