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F7C400"/>
    <a:srgbClr val="1EB8C2"/>
    <a:srgbClr val="8ED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934C5-FDE3-49FD-12F7-32DBC5849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7A7C95-872D-9B53-2142-9669C67E1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2143A6-B044-EB3E-4B54-0E26FDCD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1E13-7962-4397-B7F0-3230B14D01EC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92FC70-44AF-A8FB-9110-9594D9BA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D82312-0B25-7616-FB21-1A03F8DF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245B-5020-4CA1-BE79-4397BCA0B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7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36DDA-B85B-1C94-93B7-C505D84B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6964C0-1A9A-9419-D882-C84341DD4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DEA96-6C76-E533-7F13-FE21EA06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1E13-7962-4397-B7F0-3230B14D01EC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FDDDF8-2C6C-A736-A173-745416EF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77CB1C-E705-F523-E3A6-A22F7420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245B-5020-4CA1-BE79-4397BCA0B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63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55DB15-59D0-FFE9-547A-7CD0335E9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C28B58-53D8-653F-9FB8-942CB1DF1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49D925-FF40-0D2D-C1F2-F5F08343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1E13-7962-4397-B7F0-3230B14D01EC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4DC046-44A2-124A-61AF-7B540F55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CB5753-79E6-A8D8-601D-0E8973AB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245B-5020-4CA1-BE79-4397BCA0B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57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C1DBD-8C29-306D-09C7-291C2CE1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4A3321-DE13-B84E-D596-A55B756F7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9642CD-D32D-1AA1-8CA2-47DC03E7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1E13-7962-4397-B7F0-3230B14D01EC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F90300-7FBF-C3D6-2E7F-A23828BD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31E1F7-72EF-B0B1-BC9D-D7A2A2A7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245B-5020-4CA1-BE79-4397BCA0B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71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C02D9-78A8-6E68-E4B0-750542B90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6A7AF3-4BFD-89F3-8643-74BA2D962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864F50-2D5D-140D-2A0A-3CD6AE81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1E13-7962-4397-B7F0-3230B14D01EC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22E314-1B3E-C028-171F-24881C02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FF7A3A-B96A-AECC-EEBF-79073553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245B-5020-4CA1-BE79-4397BCA0B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25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4E4B4-EBCF-D1E9-7A7D-72545538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674624-13E5-614C-0E98-8F00331B8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CCAB4A-4B16-A833-50DB-707CBB67E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DBB277-4B9D-8465-AE4E-601F8DD4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1E13-7962-4397-B7F0-3230B14D01EC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73A814-0A84-42F6-468F-F7104BE5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739279-B0F0-8227-0A01-F97FB8DF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245B-5020-4CA1-BE79-4397BCA0B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64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84983-CBE8-964A-D85D-9585E59B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D5F67F-7B7E-03B2-DF58-F13CFDF79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CBCF2C-8078-6C6D-FCF4-544B89DA3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CEFDDC-F3D7-F03B-D1BC-22629D7D8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7CA087-E9F0-1E51-D87A-8B43183AB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A0737A-0706-9592-B84F-6D7FC72B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1E13-7962-4397-B7F0-3230B14D01EC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19D493-8585-6F13-8008-E7244AEB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9DB75C-3EA5-08B7-9825-D609BEA1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245B-5020-4CA1-BE79-4397BCA0B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5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64FB3-8F81-995B-EFC3-7FC90E43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718ADB4-DFB7-641A-2797-95AD60FF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1E13-7962-4397-B7F0-3230B14D01EC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9913DF-F273-9087-6473-1BC69ADD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FBE727-8093-A441-431C-71A671F9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245B-5020-4CA1-BE79-4397BCA0B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85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83DAA6-63CB-2EB9-E4D4-CF57AD1F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1E13-7962-4397-B7F0-3230B14D01EC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F815FAD-A850-C15E-BD60-62FF3571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0B6993-E6BD-89C6-5F26-7FCF5A71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245B-5020-4CA1-BE79-4397BCA0B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99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4D89E-2CFE-6387-09CB-04C95FCD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C68A0C-396C-9429-0005-BB2A818FF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267E7E-FAF9-DD00-9283-4C6244326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4C4C3C-4F52-51E1-0FDC-56337E4E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1E13-7962-4397-B7F0-3230B14D01EC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EF832C-646A-7158-09BF-FBA2B1BC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2FB5B5-298B-3137-D3FF-7B28F10F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245B-5020-4CA1-BE79-4397BCA0B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42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C1966-A061-13F1-55F4-97FCB7BE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1C31AFE-DBA9-99D8-891F-89B814576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078337-5226-737F-EE67-E340544FB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3387A2-1F13-D526-32EC-6D416B29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1E13-7962-4397-B7F0-3230B14D01EC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7085C1-BE94-AB0E-368F-20FE3006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92C901-D790-E9AB-F2A6-F425BD39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245B-5020-4CA1-BE79-4397BCA0B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8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CD72EC-830D-C4A3-D45D-D0BF6BF5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C2CCAD-2ECF-E8B2-441B-C7660457B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A4B352-7CD7-47AA-6C9C-D44768824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51E13-7962-4397-B7F0-3230B14D01EC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6B731B-509E-6203-5930-81BFDE817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AE4CE2-F45A-CD5B-F509-919052A4B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0245B-5020-4CA1-BE79-4397BCA0B3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90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90045F1-5250-970F-43D7-2D0791275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0"/>
            <a:ext cx="10039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19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90045F1-5250-970F-43D7-2D0791275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0"/>
            <a:ext cx="10039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B86381D-1551-D1EA-3B36-D5AF546BBB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158"/>
          <a:stretch/>
        </p:blipFill>
        <p:spPr>
          <a:xfrm>
            <a:off x="1460499" y="1652693"/>
            <a:ext cx="9335650" cy="156463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3C27BFD-09BF-BD52-3207-ADCA64844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074" y="3104924"/>
            <a:ext cx="7001852" cy="3238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4" name="Background">
            <a:extLst>
              <a:ext uri="{FF2B5EF4-FFF2-40B4-BE49-F238E27FC236}">
                <a16:creationId xmlns:a16="http://schemas.microsoft.com/office/drawing/2014/main" id="{CE398B3D-435B-AC0B-2921-8CC5A6A0AA16}"/>
              </a:ext>
            </a:extLst>
          </p:cNvPr>
          <p:cNvGrpSpPr/>
          <p:nvPr/>
        </p:nvGrpSpPr>
        <p:grpSpPr>
          <a:xfrm>
            <a:off x="968748" y="1147501"/>
            <a:ext cx="9342000" cy="5307068"/>
            <a:chOff x="1460499" y="1295239"/>
            <a:chExt cx="9342000" cy="5307068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2EEC7E4B-BACB-3B70-E61F-3E57D7E5DDAB}"/>
                </a:ext>
              </a:extLst>
            </p:cNvPr>
            <p:cNvSpPr/>
            <p:nvPr/>
          </p:nvSpPr>
          <p:spPr>
            <a:xfrm>
              <a:off x="1460499" y="1304365"/>
              <a:ext cx="9335650" cy="5297942"/>
            </a:xfrm>
            <a:prstGeom prst="rect">
              <a:avLst/>
            </a:prstGeom>
            <a:solidFill>
              <a:srgbClr val="4242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2ECFE578-01C5-B8C5-BDB1-21E3C33A3762}"/>
                </a:ext>
              </a:extLst>
            </p:cNvPr>
            <p:cNvGrpSpPr/>
            <p:nvPr/>
          </p:nvGrpSpPr>
          <p:grpSpPr>
            <a:xfrm>
              <a:off x="1460499" y="1295239"/>
              <a:ext cx="9342000" cy="5307068"/>
              <a:chOff x="1460499" y="1295239"/>
              <a:chExt cx="9342000" cy="5307068"/>
            </a:xfrm>
          </p:grpSpPr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A3D520E5-23BA-4DD2-345C-8BD3934DAFA0}"/>
                  </a:ext>
                </a:extLst>
              </p:cNvPr>
              <p:cNvSpPr/>
              <p:nvPr/>
            </p:nvSpPr>
            <p:spPr>
              <a:xfrm>
                <a:off x="1460499" y="1659467"/>
                <a:ext cx="9342000" cy="4942840"/>
              </a:xfrm>
              <a:prstGeom prst="rect">
                <a:avLst/>
              </a:prstGeom>
              <a:solidFill>
                <a:srgbClr val="1EB8C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7A32653E-C9BF-C338-7D02-792BD934D5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4158"/>
              <a:stretch/>
            </p:blipFill>
            <p:spPr>
              <a:xfrm>
                <a:off x="1460499" y="1645919"/>
                <a:ext cx="9342000" cy="1564636"/>
              </a:xfrm>
              <a:prstGeom prst="rect">
                <a:avLst/>
              </a:prstGeom>
            </p:spPr>
          </p:pic>
          <p:grpSp>
            <p:nvGrpSpPr>
              <p:cNvPr id="11" name="Agrupar 10">
                <a:extLst>
                  <a:ext uri="{FF2B5EF4-FFF2-40B4-BE49-F238E27FC236}">
                    <a16:creationId xmlns:a16="http://schemas.microsoft.com/office/drawing/2014/main" id="{7D8B2A00-2907-1CD3-4FD5-2E93E155CBE0}"/>
                  </a:ext>
                </a:extLst>
              </p:cNvPr>
              <p:cNvGrpSpPr/>
              <p:nvPr/>
            </p:nvGrpSpPr>
            <p:grpSpPr>
              <a:xfrm>
                <a:off x="1573103" y="1371645"/>
                <a:ext cx="212834" cy="216520"/>
                <a:chOff x="134089" y="4253753"/>
                <a:chExt cx="914400" cy="930231"/>
              </a:xfrm>
            </p:grpSpPr>
            <p:sp>
              <p:nvSpPr>
                <p:cNvPr id="9" name="Elipse 8">
                  <a:extLst>
                    <a:ext uri="{FF2B5EF4-FFF2-40B4-BE49-F238E27FC236}">
                      <a16:creationId xmlns:a16="http://schemas.microsoft.com/office/drawing/2014/main" id="{1E1F372E-7FF4-1809-20F1-16EAB21666A8}"/>
                    </a:ext>
                  </a:extLst>
                </p:cNvPr>
                <p:cNvSpPr/>
                <p:nvPr/>
              </p:nvSpPr>
              <p:spPr>
                <a:xfrm>
                  <a:off x="134089" y="4253753"/>
                  <a:ext cx="914400" cy="914400"/>
                </a:xfrm>
                <a:prstGeom prst="ellipse">
                  <a:avLst/>
                </a:prstGeom>
                <a:solidFill>
                  <a:srgbClr val="F7C4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8" name="Gráfico 7" descr="Avião estrutura de tópicos">
                  <a:extLst>
                    <a:ext uri="{FF2B5EF4-FFF2-40B4-BE49-F238E27FC236}">
                      <a16:creationId xmlns:a16="http://schemas.microsoft.com/office/drawing/2014/main" id="{8CD92B5A-B6BE-A97C-8159-A46C5D9739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354" y="4267200"/>
                  <a:ext cx="667871" cy="667871"/>
                </a:xfrm>
                <a:prstGeom prst="rect">
                  <a:avLst/>
                </a:prstGeom>
              </p:spPr>
            </p:pic>
            <p:sp>
              <p:nvSpPr>
                <p:cNvPr id="10" name="Triângulo isósceles 9">
                  <a:extLst>
                    <a:ext uri="{FF2B5EF4-FFF2-40B4-BE49-F238E27FC236}">
                      <a16:creationId xmlns:a16="http://schemas.microsoft.com/office/drawing/2014/main" id="{A5765E87-43F0-751D-7A57-4896B513A179}"/>
                    </a:ext>
                  </a:extLst>
                </p:cNvPr>
                <p:cNvSpPr/>
                <p:nvPr/>
              </p:nvSpPr>
              <p:spPr>
                <a:xfrm>
                  <a:off x="452635" y="4856820"/>
                  <a:ext cx="277308" cy="327164"/>
                </a:xfrm>
                <a:prstGeom prst="triangle">
                  <a:avLst/>
                </a:prstGeom>
                <a:solidFill>
                  <a:srgbClr val="42424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84653D2-FAA1-63A2-9927-EF908D24EBA4}"/>
                  </a:ext>
                </a:extLst>
              </p:cNvPr>
              <p:cNvSpPr txBox="1"/>
              <p:nvPr/>
            </p:nvSpPr>
            <p:spPr>
              <a:xfrm>
                <a:off x="1811783" y="1295239"/>
                <a:ext cx="783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Hotéis</a:t>
                </a:r>
              </a:p>
            </p:txBody>
          </p:sp>
        </p:grp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5DC8EA7-2FFC-77C7-8DF6-3283B22848F9}"/>
              </a:ext>
            </a:extLst>
          </p:cNvPr>
          <p:cNvGrpSpPr/>
          <p:nvPr/>
        </p:nvGrpSpPr>
        <p:grpSpPr>
          <a:xfrm>
            <a:off x="302684" y="1147757"/>
            <a:ext cx="212834" cy="216520"/>
            <a:chOff x="1233752" y="1376307"/>
            <a:chExt cx="212834" cy="216520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C61CD90-7D31-1680-FDCC-725B84C802D8}"/>
                </a:ext>
              </a:extLst>
            </p:cNvPr>
            <p:cNvSpPr/>
            <p:nvPr/>
          </p:nvSpPr>
          <p:spPr>
            <a:xfrm>
              <a:off x="1233752" y="1376307"/>
              <a:ext cx="212834" cy="212835"/>
            </a:xfrm>
            <a:prstGeom prst="ellipse">
              <a:avLst/>
            </a:prstGeom>
            <a:solidFill>
              <a:srgbClr val="F7C4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" name="Gráfico 15" descr="Avião estrutura de tópicos">
              <a:extLst>
                <a:ext uri="{FF2B5EF4-FFF2-40B4-BE49-F238E27FC236}">
                  <a16:creationId xmlns:a16="http://schemas.microsoft.com/office/drawing/2014/main" id="{A2294844-0676-D51D-2FD3-A46836931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62443" y="1379437"/>
              <a:ext cx="155452" cy="155453"/>
            </a:xfrm>
            <a:prstGeom prst="rect">
              <a:avLst/>
            </a:prstGeom>
          </p:spPr>
        </p:pic>
        <p:sp>
          <p:nvSpPr>
            <p:cNvPr id="17" name="Triângulo isósceles 16">
              <a:extLst>
                <a:ext uri="{FF2B5EF4-FFF2-40B4-BE49-F238E27FC236}">
                  <a16:creationId xmlns:a16="http://schemas.microsoft.com/office/drawing/2014/main" id="{6BA3A180-7A2A-F5BB-44D8-AE052DFC250B}"/>
                </a:ext>
              </a:extLst>
            </p:cNvPr>
            <p:cNvSpPr/>
            <p:nvPr/>
          </p:nvSpPr>
          <p:spPr>
            <a:xfrm>
              <a:off x="1307896" y="1516677"/>
              <a:ext cx="64546" cy="76150"/>
            </a:xfrm>
            <a:prstGeom prst="triangle">
              <a:avLst/>
            </a:prstGeom>
            <a:solidFill>
              <a:srgbClr val="4242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0106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2112D258-70C0-A3CF-11F3-03F6B4B413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4"/>
          <a:stretch/>
        </p:blipFill>
        <p:spPr>
          <a:xfrm>
            <a:off x="1380087" y="777426"/>
            <a:ext cx="9431846" cy="530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4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D2AB860E-E821-41FB-5168-F1205650D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9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90045F1-5250-970F-43D7-2D0791275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0"/>
            <a:ext cx="10039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3D520E5-23BA-4DD2-345C-8BD3934DAFA0}"/>
              </a:ext>
            </a:extLst>
          </p:cNvPr>
          <p:cNvSpPr/>
          <p:nvPr/>
        </p:nvSpPr>
        <p:spPr>
          <a:xfrm>
            <a:off x="1460499" y="1659467"/>
            <a:ext cx="9342000" cy="4936066"/>
          </a:xfrm>
          <a:prstGeom prst="roundRect">
            <a:avLst>
              <a:gd name="adj" fmla="val 2773"/>
            </a:avLst>
          </a:prstGeom>
          <a:solidFill>
            <a:srgbClr val="1EB8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Travel Agency Services HTML Template">
            <a:extLst>
              <a:ext uri="{FF2B5EF4-FFF2-40B4-BE49-F238E27FC236}">
                <a16:creationId xmlns:a16="http://schemas.microsoft.com/office/drawing/2014/main" id="{C8BD61C4-BAC0-BCDC-131E-ED4F7221B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731962"/>
            <a:ext cx="714375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51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1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Vaz</dc:creator>
  <cp:lastModifiedBy>Felipe Vaz</cp:lastModifiedBy>
  <cp:revision>5</cp:revision>
  <dcterms:created xsi:type="dcterms:W3CDTF">2024-01-15T23:58:28Z</dcterms:created>
  <dcterms:modified xsi:type="dcterms:W3CDTF">2024-01-22T10:45:21Z</dcterms:modified>
</cp:coreProperties>
</file>