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FF33"/>
    <a:srgbClr val="FFFFFF"/>
    <a:srgbClr val="FF99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AE501-0EF0-4A0C-A744-DD750C0E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CF041-EFA3-4F3F-BCDF-838BC7D8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EC2D2-9935-401F-BE64-3B10739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7EABE-25E3-4916-B77B-7F109BD0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63D7C-DC04-485A-82DD-B9F014C5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80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801B9-66EC-4E47-9115-9AA81D21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3BBC33-78B0-4EF5-B1BC-1C56CB9A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56D79-D728-4BC0-961A-0A97531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7A566-3A78-45B4-8B55-2C60279A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40D72-E422-476C-8F6B-C96C8939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530DC9-50C1-4B36-90E5-DF2E137A5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DA6DB2-AC20-4770-A76B-6E0E8B29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7E4B6-5A3A-4DB2-AB73-F13895D6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A6D43-F84C-4624-90B7-38A96FA7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83C758-9D42-466D-86FA-6F442F79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0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465BB-6F7C-4A55-AAC0-A21DBEAE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5D5B0-483F-430A-B6BF-73878F64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542A0-F957-4277-957B-F2B9752D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0AD9B-92F2-4F13-AE36-F74A6D1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F0B73-43C2-41C9-BD25-1952451D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1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7CF6-1B2C-48A2-A8E4-C4C5CB09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5852A2-D32D-4E2E-9278-0725FF56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4C880-C529-4B38-A07F-693C5967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2413D-0D3A-48C0-B917-0AB0C4B4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83BE4-CAB0-4782-AB51-10B05DA6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8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AEB8E-5FE6-4C34-BE67-6CD1C3A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C88A7-CDC1-4C6D-9D43-4489ABB66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EE74BA-9D5F-4328-90A7-8BC30A49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54E0A-B17A-468F-8E97-6169B16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5ADA0D-D5BE-4D9E-9A88-AE0B5439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9C8223-F561-412B-8DDC-7E8180D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02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78511-9CD4-4AB9-A3C3-9EFCF05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A97F7-FB82-4190-A3E2-A4B8701D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C4785-C163-4750-8409-ABA1F03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56AB5C-8AED-4D12-AC20-F21740211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115CA4-ED3A-4558-B4BF-3FE7D0DE7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FB9C44-A49E-4539-B95C-29217D3F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033A74-F83F-4573-9716-9058EEAE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80B5B5-CDF4-45F8-BF69-71E329A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44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FE4AD-AE50-4BE0-9DEC-4B7560C7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4A00BE-89AB-41E9-912E-66EE331E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AF1D4D-6324-4D82-B4A5-3FF3678E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AE2522-32A1-4319-AAA0-5C1A9AE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8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B323B1-30AD-4269-800A-A0B5149B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C838A0-1786-49A5-9D99-42172650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41E170-8D97-4F9D-8B9A-22EE188E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5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C41BD-AB68-4898-9F49-33B8E490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08BF6-966B-4F8A-AE20-DA5847E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60CED-10F7-48A8-A43B-7DD131278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911F63-1D65-47EB-8EC3-6408BFC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3A858-4EED-427D-B47C-F56A507F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8648BA-3F06-4DD4-A5F5-810BDB13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08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1E0B1-2C3F-41A4-A017-810B92E5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8D6B28-0D02-42C5-8185-D2F545E02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CE4138-5D31-4A4A-A1EA-89E53DC1E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56C90-1F72-4D6A-BA6F-F5C4CA75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986CF-C619-4D4F-B0A7-0288435F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FD919E-69C4-4A2C-8C2E-5A0D425F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80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F7C98E-5E09-4618-9782-97D24F85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D7641-F12D-4263-BC3F-A1B029C0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9A6B4-75F3-4B88-A654-251B5C8C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D8A8-D736-49AF-BC48-59E206D304F1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D8E1D-F9A4-4570-8B03-0D33D3728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D8BE9-F408-4F86-8A3B-98B83E8C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2545-C320-4D77-8486-AF699F0546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70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4FE4BB-B172-42FD-B6B8-EF95CDC64B4C}"/>
              </a:ext>
            </a:extLst>
          </p:cNvPr>
          <p:cNvSpPr txBox="1"/>
          <p:nvPr/>
        </p:nvSpPr>
        <p:spPr>
          <a:xfrm>
            <a:off x="3469016" y="5684573"/>
            <a:ext cx="815926" cy="646331"/>
          </a:xfrm>
          <a:prstGeom prst="rect">
            <a:avLst/>
          </a:prstGeom>
          <a:noFill/>
          <a:ln w="57150">
            <a:solidFill>
              <a:srgbClr val="66FF33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66FF33"/>
                </a:solidFill>
                <a:latin typeface="AR DARLING" panose="02000000000000000000" pitchFamily="2" charset="0"/>
              </a:rPr>
              <a:t>E3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C7152B-E596-444E-AC89-4820BAFDF50C}"/>
              </a:ext>
            </a:extLst>
          </p:cNvPr>
          <p:cNvSpPr txBox="1"/>
          <p:nvPr/>
        </p:nvSpPr>
        <p:spPr>
          <a:xfrm>
            <a:off x="8047212" y="5723426"/>
            <a:ext cx="815926" cy="646331"/>
          </a:xfrm>
          <a:prstGeom prst="rect">
            <a:avLst/>
          </a:prstGeom>
          <a:noFill/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00B0F0"/>
                </a:solidFill>
                <a:latin typeface="AR DARLING" panose="02000000000000000000" pitchFamily="2" charset="0"/>
              </a:rPr>
              <a:t>E4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B96852-F6BD-4D0C-9B58-0C27FE7DB509}"/>
              </a:ext>
            </a:extLst>
          </p:cNvPr>
          <p:cNvSpPr txBox="1"/>
          <p:nvPr/>
        </p:nvSpPr>
        <p:spPr>
          <a:xfrm>
            <a:off x="1951063" y="1857694"/>
            <a:ext cx="815926" cy="64633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FF0000"/>
                </a:solidFill>
                <a:latin typeface="AR DARLING" panose="02000000000000000000" pitchFamily="2" charset="0"/>
              </a:rPr>
              <a:t>E2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FCBA75-E609-4300-BB07-5EDEA7590798}"/>
              </a:ext>
            </a:extLst>
          </p:cNvPr>
          <p:cNvSpPr txBox="1"/>
          <p:nvPr/>
        </p:nvSpPr>
        <p:spPr>
          <a:xfrm>
            <a:off x="5844920" y="0"/>
            <a:ext cx="815926" cy="646331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accent2"/>
                </a:solidFill>
                <a:latin typeface="AR DARLING" panose="02000000000000000000" pitchFamily="2" charset="0"/>
              </a:rPr>
              <a:t>E1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C078DC-1305-4C1F-B991-08D8960154F2}"/>
              </a:ext>
            </a:extLst>
          </p:cNvPr>
          <p:cNvSpPr txBox="1"/>
          <p:nvPr/>
        </p:nvSpPr>
        <p:spPr>
          <a:xfrm>
            <a:off x="9460504" y="1857694"/>
            <a:ext cx="815926" cy="646331"/>
          </a:xfrm>
          <a:prstGeom prst="rect">
            <a:avLst/>
          </a:prstGeom>
          <a:noFill/>
          <a:ln w="57150">
            <a:solidFill>
              <a:srgbClr val="FF66FF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FF66FF"/>
                </a:solidFill>
                <a:latin typeface="AR DARLING" panose="02000000000000000000" pitchFamily="2" charset="0"/>
              </a:rPr>
              <a:t>E5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A2338D67-B623-4B8A-861F-419F7920F28D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V="1">
            <a:off x="2359026" y="323166"/>
            <a:ext cx="3485894" cy="1534528"/>
          </a:xfrm>
          <a:prstGeom prst="curvedConnector2">
            <a:avLst/>
          </a:prstGeom>
          <a:ln w="57150">
            <a:solidFill>
              <a:srgbClr val="FF99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91A09790-6ADE-470A-A767-6CC1A6C06F4A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660846" y="323166"/>
            <a:ext cx="3207621" cy="1534528"/>
          </a:xfrm>
          <a:prstGeom prst="curvedConnector2">
            <a:avLst/>
          </a:prstGeom>
          <a:ln w="57150">
            <a:solidFill>
              <a:srgbClr val="FF99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2F2F5221-6814-41F8-86AE-B6987C346F6B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rot="5400000">
            <a:off x="2588209" y="2343065"/>
            <a:ext cx="5361408" cy="1967941"/>
          </a:xfrm>
          <a:prstGeom prst="curvedConnector2">
            <a:avLst/>
          </a:prstGeom>
          <a:ln w="57150">
            <a:solidFill>
              <a:srgbClr val="FF99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BF0FF39C-F6A7-4C7F-BDF8-9753BF56D151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4449917" y="2449296"/>
            <a:ext cx="5400261" cy="1794329"/>
          </a:xfrm>
          <a:prstGeom prst="curvedConnector2">
            <a:avLst/>
          </a:prstGeom>
          <a:ln w="57150">
            <a:solidFill>
              <a:srgbClr val="FF99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897FB85-489F-40A7-A265-E85BB2C321D3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2766989" y="646331"/>
            <a:ext cx="3485894" cy="1534529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DE688798-E52F-48A9-BAFF-DD8B3DDFB852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H="1" flipV="1">
            <a:off x="1951062" y="2180859"/>
            <a:ext cx="1517953" cy="3826879"/>
          </a:xfrm>
          <a:prstGeom prst="curvedConnector3">
            <a:avLst>
              <a:gd name="adj1" fmla="val -15060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88A7BD55-29B6-4F01-8EAA-339460224AE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66989" y="2180860"/>
            <a:ext cx="6693515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9A99AD5F-9C14-4AED-8367-49189EE37822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2766989" y="2180860"/>
            <a:ext cx="5688186" cy="3542566"/>
          </a:xfrm>
          <a:prstGeom prst="curvedConnector2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50441CEC-AADA-45A9-9767-DC67D9E85712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2180246" y="2019900"/>
            <a:ext cx="5361407" cy="1967941"/>
          </a:xfrm>
          <a:prstGeom prst="curvedConnector2">
            <a:avLst/>
          </a:prstGeom>
          <a:ln w="57150">
            <a:solidFill>
              <a:srgbClr val="66FF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A259F542-F202-4A28-8FE3-0A70D8BC92FD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1527729" y="3335322"/>
            <a:ext cx="3180548" cy="1517953"/>
          </a:xfrm>
          <a:prstGeom prst="curvedConnector3">
            <a:avLst>
              <a:gd name="adj1" fmla="val 50000"/>
            </a:avLst>
          </a:prstGeom>
          <a:ln w="57150">
            <a:solidFill>
              <a:srgbClr val="66FF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2BC796B5-6769-4A06-997E-B2ABE1747A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6146651" y="4061232"/>
            <a:ext cx="38853" cy="4578196"/>
          </a:xfrm>
          <a:prstGeom prst="curvedConnector3">
            <a:avLst>
              <a:gd name="adj1" fmla="val 688372"/>
            </a:avLst>
          </a:prstGeom>
          <a:ln w="57150">
            <a:solidFill>
              <a:srgbClr val="66FF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B85983E3-9688-4276-860F-E499BACD89AC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4284942" y="2504025"/>
            <a:ext cx="5583525" cy="3503714"/>
          </a:xfrm>
          <a:prstGeom prst="curvedConnector2">
            <a:avLst/>
          </a:prstGeom>
          <a:ln w="57150">
            <a:solidFill>
              <a:srgbClr val="66FF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0BA03AB7-F98C-4BF5-A920-81543C1F2217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4815482" y="2083733"/>
            <a:ext cx="5077095" cy="2202292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AC099E7E-5DF3-45D4-88F0-03C86D1B9E1B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2766990" y="2180860"/>
            <a:ext cx="5280223" cy="3865732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curvado 65">
            <a:extLst>
              <a:ext uri="{FF2B5EF4-FFF2-40B4-BE49-F238E27FC236}">
                <a16:creationId xmlns:a16="http://schemas.microsoft.com/office/drawing/2014/main" id="{F2D5BB22-73E1-47AC-B106-4714940005A3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V="1">
            <a:off x="8863138" y="2180860"/>
            <a:ext cx="1413292" cy="3865732"/>
          </a:xfrm>
          <a:prstGeom prst="curvedConnector3">
            <a:avLst>
              <a:gd name="adj1" fmla="val 116175"/>
            </a:avLst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curvado 68">
            <a:extLst>
              <a:ext uri="{FF2B5EF4-FFF2-40B4-BE49-F238E27FC236}">
                <a16:creationId xmlns:a16="http://schemas.microsoft.com/office/drawing/2014/main" id="{B2C07FD7-70A2-428D-95C6-00AA928E6E41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>
            <a:off x="6660846" y="323166"/>
            <a:ext cx="2799658" cy="1857694"/>
          </a:xfrm>
          <a:prstGeom prst="curvedConnector3">
            <a:avLst>
              <a:gd name="adj1" fmla="val 50000"/>
            </a:avLst>
          </a:prstGeom>
          <a:ln w="57150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curvado 71">
            <a:extLst>
              <a:ext uri="{FF2B5EF4-FFF2-40B4-BE49-F238E27FC236}">
                <a16:creationId xmlns:a16="http://schemas.microsoft.com/office/drawing/2014/main" id="{79380E84-F90B-4EB1-B0D2-0674D493571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H="1" flipV="1">
            <a:off x="5790581" y="-1573862"/>
            <a:ext cx="646331" cy="7509441"/>
          </a:xfrm>
          <a:prstGeom prst="curvedConnector5">
            <a:avLst>
              <a:gd name="adj1" fmla="val -35369"/>
              <a:gd name="adj2" fmla="val 50000"/>
              <a:gd name="adj3" fmla="val 135369"/>
            </a:avLst>
          </a:prstGeom>
          <a:ln w="57150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curvado 75">
            <a:extLst>
              <a:ext uri="{FF2B5EF4-FFF2-40B4-BE49-F238E27FC236}">
                <a16:creationId xmlns:a16="http://schemas.microsoft.com/office/drawing/2014/main" id="{B5FC5975-4338-42DB-94E3-CDCD43CA0BB6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>
          <a:xfrm rot="10800000" flipV="1">
            <a:off x="3876980" y="2180859"/>
            <a:ext cx="5583525" cy="3503713"/>
          </a:xfrm>
          <a:prstGeom prst="curvedConnector2">
            <a:avLst/>
          </a:prstGeom>
          <a:ln w="57150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curvado 79">
            <a:extLst>
              <a:ext uri="{FF2B5EF4-FFF2-40B4-BE49-F238E27FC236}">
                <a16:creationId xmlns:a16="http://schemas.microsoft.com/office/drawing/2014/main" id="{D49DE276-DA8A-4DC6-B2B1-1042AC3FF9F6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 flipV="1">
            <a:off x="8863138" y="2180860"/>
            <a:ext cx="597366" cy="3865732"/>
          </a:xfrm>
          <a:prstGeom prst="curvedConnector3">
            <a:avLst>
              <a:gd name="adj1" fmla="val 50000"/>
            </a:avLst>
          </a:prstGeom>
          <a:ln w="57150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curvado 161">
            <a:extLst>
              <a:ext uri="{FF2B5EF4-FFF2-40B4-BE49-F238E27FC236}">
                <a16:creationId xmlns:a16="http://schemas.microsoft.com/office/drawing/2014/main" id="{C05D3B6F-F57B-4D96-97FB-1571E8893760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>
            <a:off x="3876980" y="5684574"/>
            <a:ext cx="4170233" cy="362019"/>
          </a:xfrm>
          <a:prstGeom prst="curvedConnector4">
            <a:avLst>
              <a:gd name="adj1" fmla="val 45109"/>
              <a:gd name="adj2" fmla="val 163146"/>
            </a:avLst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5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 DARLING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Vazquez Garcia Javier Margarito</dc:creator>
  <cp:lastModifiedBy>Vazquez Garcia Javier Margarito</cp:lastModifiedBy>
  <cp:revision>2</cp:revision>
  <dcterms:created xsi:type="dcterms:W3CDTF">2022-03-12T13:59:45Z</dcterms:created>
  <dcterms:modified xsi:type="dcterms:W3CDTF">2022-03-12T14:38:06Z</dcterms:modified>
</cp:coreProperties>
</file>