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74" r:id="rId14"/>
    <p:sldId id="270" r:id="rId15"/>
    <p:sldId id="265" r:id="rId16"/>
    <p:sldId id="271" r:id="rId17"/>
    <p:sldId id="276" r:id="rId18"/>
    <p:sldId id="269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93048-0186-4411-8F38-1357C601DE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9D59DF-6B70-4E83-8043-E38BE8AC89E9}">
      <dgm:prSet/>
      <dgm:spPr/>
      <dgm:t>
        <a:bodyPr/>
        <a:lstStyle/>
        <a:p>
          <a:pPr rtl="0"/>
          <a:r>
            <a:rPr lang="en-US" dirty="0" smtClean="0"/>
            <a:t>No default 2 way data binding</a:t>
          </a:r>
          <a:endParaRPr lang="en-US" dirty="0"/>
        </a:p>
      </dgm:t>
    </dgm:pt>
    <dgm:pt modelId="{A1A0FD3B-9358-4ECB-AA9A-C399CFE8862B}" type="parTrans" cxnId="{DB98787F-66C7-4F43-939D-D90C4774B1E4}">
      <dgm:prSet/>
      <dgm:spPr/>
      <dgm:t>
        <a:bodyPr/>
        <a:lstStyle/>
        <a:p>
          <a:endParaRPr lang="en-US"/>
        </a:p>
      </dgm:t>
    </dgm:pt>
    <dgm:pt modelId="{033FC9BB-E172-45B2-B36E-CA2DFC0ABD5D}" type="sibTrans" cxnId="{DB98787F-66C7-4F43-939D-D90C4774B1E4}">
      <dgm:prSet/>
      <dgm:spPr/>
      <dgm:t>
        <a:bodyPr/>
        <a:lstStyle/>
        <a:p>
          <a:endParaRPr lang="en-US"/>
        </a:p>
      </dgm:t>
    </dgm:pt>
    <dgm:pt modelId="{A749C9C2-B293-4E35-B8B0-B04E115553BB}" type="pres">
      <dgm:prSet presAssocID="{D6893048-0186-4411-8F38-1357C601DE6D}" presName="linearFlow" presStyleCnt="0">
        <dgm:presLayoutVars>
          <dgm:dir/>
          <dgm:animLvl val="lvl"/>
          <dgm:resizeHandles val="exact"/>
        </dgm:presLayoutVars>
      </dgm:prSet>
      <dgm:spPr/>
    </dgm:pt>
    <dgm:pt modelId="{C21F2CE7-AE8E-4852-BFDC-9F5C35A6DEB8}" type="pres">
      <dgm:prSet presAssocID="{479D59DF-6B70-4E83-8043-E38BE8AC89E9}" presName="composite" presStyleCnt="0"/>
      <dgm:spPr/>
    </dgm:pt>
    <dgm:pt modelId="{7C0B305D-4D98-4B60-82FE-1E5C4999A527}" type="pres">
      <dgm:prSet presAssocID="{479D59DF-6B70-4E83-8043-E38BE8AC89E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76669BBE-AFFC-4088-912C-98870E67B97B}" type="pres">
      <dgm:prSet presAssocID="{479D59DF-6B70-4E83-8043-E38BE8AC89E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F7770118-6AE1-4A91-8E2E-D46F3A09BE49}" type="presOf" srcId="{D6893048-0186-4411-8F38-1357C601DE6D}" destId="{A749C9C2-B293-4E35-B8B0-B04E115553BB}" srcOrd="0" destOrd="0" presId="urn:microsoft.com/office/officeart/2005/8/layout/chevron2"/>
    <dgm:cxn modelId="{DB98787F-66C7-4F43-939D-D90C4774B1E4}" srcId="{D6893048-0186-4411-8F38-1357C601DE6D}" destId="{479D59DF-6B70-4E83-8043-E38BE8AC89E9}" srcOrd="0" destOrd="0" parTransId="{A1A0FD3B-9358-4ECB-AA9A-C399CFE8862B}" sibTransId="{033FC9BB-E172-45B2-B36E-CA2DFC0ABD5D}"/>
    <dgm:cxn modelId="{58EEC253-3573-4302-B94D-5000997313B5}" type="presOf" srcId="{479D59DF-6B70-4E83-8043-E38BE8AC89E9}" destId="{7C0B305D-4D98-4B60-82FE-1E5C4999A527}" srcOrd="0" destOrd="0" presId="urn:microsoft.com/office/officeart/2005/8/layout/chevron2"/>
    <dgm:cxn modelId="{3AA1A553-1805-46F3-9FC2-A2EC4C19A7D0}" type="presParOf" srcId="{A749C9C2-B293-4E35-B8B0-B04E115553BB}" destId="{C21F2CE7-AE8E-4852-BFDC-9F5C35A6DEB8}" srcOrd="0" destOrd="0" presId="urn:microsoft.com/office/officeart/2005/8/layout/chevron2"/>
    <dgm:cxn modelId="{C75F3B67-2DD2-460D-92A4-6FFCF2457DEB}" type="presParOf" srcId="{C21F2CE7-AE8E-4852-BFDC-9F5C35A6DEB8}" destId="{7C0B305D-4D98-4B60-82FE-1E5C4999A527}" srcOrd="0" destOrd="0" presId="urn:microsoft.com/office/officeart/2005/8/layout/chevron2"/>
    <dgm:cxn modelId="{3AEA4F1C-74D2-497C-A4EE-1FD2D99E700F}" type="presParOf" srcId="{C21F2CE7-AE8E-4852-BFDC-9F5C35A6DEB8}" destId="{76669BBE-AFFC-4088-912C-98870E67B9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893048-0186-4411-8F38-1357C601DE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D59DF-6B70-4E83-8043-E38BE8AC89E9}">
      <dgm:prSet/>
      <dgm:spPr/>
      <dgm:t>
        <a:bodyPr/>
        <a:lstStyle/>
        <a:p>
          <a:pPr rtl="0"/>
          <a:r>
            <a:rPr lang="en-US" dirty="0" smtClean="0"/>
            <a:t>Typescript</a:t>
          </a:r>
          <a:endParaRPr lang="en-US" dirty="0"/>
        </a:p>
      </dgm:t>
    </dgm:pt>
    <dgm:pt modelId="{A1A0FD3B-9358-4ECB-AA9A-C399CFE8862B}" type="parTrans" cxnId="{DB98787F-66C7-4F43-939D-D90C4774B1E4}">
      <dgm:prSet/>
      <dgm:spPr/>
      <dgm:t>
        <a:bodyPr/>
        <a:lstStyle/>
        <a:p>
          <a:endParaRPr lang="en-US"/>
        </a:p>
      </dgm:t>
    </dgm:pt>
    <dgm:pt modelId="{033FC9BB-E172-45B2-B36E-CA2DFC0ABD5D}" type="sibTrans" cxnId="{DB98787F-66C7-4F43-939D-D90C4774B1E4}">
      <dgm:prSet/>
      <dgm:spPr/>
      <dgm:t>
        <a:bodyPr/>
        <a:lstStyle/>
        <a:p>
          <a:endParaRPr lang="en-US"/>
        </a:p>
      </dgm:t>
    </dgm:pt>
    <dgm:pt modelId="{A749C9C2-B293-4E35-B8B0-B04E115553BB}" type="pres">
      <dgm:prSet presAssocID="{D6893048-0186-4411-8F38-1357C601DE6D}" presName="linearFlow" presStyleCnt="0">
        <dgm:presLayoutVars>
          <dgm:dir/>
          <dgm:animLvl val="lvl"/>
          <dgm:resizeHandles val="exact"/>
        </dgm:presLayoutVars>
      </dgm:prSet>
      <dgm:spPr/>
    </dgm:pt>
    <dgm:pt modelId="{C21F2CE7-AE8E-4852-BFDC-9F5C35A6DEB8}" type="pres">
      <dgm:prSet presAssocID="{479D59DF-6B70-4E83-8043-E38BE8AC89E9}" presName="composite" presStyleCnt="0"/>
      <dgm:spPr/>
    </dgm:pt>
    <dgm:pt modelId="{7C0B305D-4D98-4B60-82FE-1E5C4999A527}" type="pres">
      <dgm:prSet presAssocID="{479D59DF-6B70-4E83-8043-E38BE8AC89E9}" presName="parentText" presStyleLbl="alignNode1" presStyleIdx="0" presStyleCnt="1" custScaleX="111946" custLinFactNeighborX="6448" custLinFactNeighborY="5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69BBE-AFFC-4088-912C-98870E67B97B}" type="pres">
      <dgm:prSet presAssocID="{479D59DF-6B70-4E83-8043-E38BE8AC89E9}" presName="descendantText" presStyleLbl="alignAcc1" presStyleIdx="0" presStyleCnt="1" custScaleX="83489" custScaleY="94894" custLinFactNeighborX="205">
        <dgm:presLayoutVars>
          <dgm:bulletEnabled val="1"/>
        </dgm:presLayoutVars>
      </dgm:prSet>
      <dgm:spPr/>
    </dgm:pt>
  </dgm:ptLst>
  <dgm:cxnLst>
    <dgm:cxn modelId="{E90B7AF4-E86E-46FE-B0B0-BA634FAA9D7E}" type="presOf" srcId="{479D59DF-6B70-4E83-8043-E38BE8AC89E9}" destId="{7C0B305D-4D98-4B60-82FE-1E5C4999A527}" srcOrd="0" destOrd="0" presId="urn:microsoft.com/office/officeart/2005/8/layout/chevron2"/>
    <dgm:cxn modelId="{DB98787F-66C7-4F43-939D-D90C4774B1E4}" srcId="{D6893048-0186-4411-8F38-1357C601DE6D}" destId="{479D59DF-6B70-4E83-8043-E38BE8AC89E9}" srcOrd="0" destOrd="0" parTransId="{A1A0FD3B-9358-4ECB-AA9A-C399CFE8862B}" sibTransId="{033FC9BB-E172-45B2-B36E-CA2DFC0ABD5D}"/>
    <dgm:cxn modelId="{D3E3EAAD-F35C-45DB-903D-84EB2DDE9F61}" type="presOf" srcId="{D6893048-0186-4411-8F38-1357C601DE6D}" destId="{A749C9C2-B293-4E35-B8B0-B04E115553BB}" srcOrd="0" destOrd="0" presId="urn:microsoft.com/office/officeart/2005/8/layout/chevron2"/>
    <dgm:cxn modelId="{78AE218F-BF05-49DF-B285-DB4BA1DE76BC}" type="presParOf" srcId="{A749C9C2-B293-4E35-B8B0-B04E115553BB}" destId="{C21F2CE7-AE8E-4852-BFDC-9F5C35A6DEB8}" srcOrd="0" destOrd="0" presId="urn:microsoft.com/office/officeart/2005/8/layout/chevron2"/>
    <dgm:cxn modelId="{058D9DDF-98A6-40DB-BEB2-A7AC342C5787}" type="presParOf" srcId="{C21F2CE7-AE8E-4852-BFDC-9F5C35A6DEB8}" destId="{7C0B305D-4D98-4B60-82FE-1E5C4999A527}" srcOrd="0" destOrd="0" presId="urn:microsoft.com/office/officeart/2005/8/layout/chevron2"/>
    <dgm:cxn modelId="{C5FD324A-3812-4117-8AE3-B3B66246F4A5}" type="presParOf" srcId="{C21F2CE7-AE8E-4852-BFDC-9F5C35A6DEB8}" destId="{76669BBE-AFFC-4088-912C-98870E67B9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893048-0186-4411-8F38-1357C601DE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D59DF-6B70-4E83-8043-E38BE8AC89E9}">
      <dgm:prSet/>
      <dgm:spPr/>
      <dgm:t>
        <a:bodyPr/>
        <a:lstStyle/>
        <a:p>
          <a:pPr rtl="0"/>
          <a:r>
            <a:rPr lang="en-US" dirty="0" smtClean="0"/>
            <a:t>DI</a:t>
          </a:r>
          <a:endParaRPr lang="en-US" dirty="0"/>
        </a:p>
      </dgm:t>
    </dgm:pt>
    <dgm:pt modelId="{A1A0FD3B-9358-4ECB-AA9A-C399CFE8862B}" type="parTrans" cxnId="{DB98787F-66C7-4F43-939D-D90C4774B1E4}">
      <dgm:prSet/>
      <dgm:spPr/>
      <dgm:t>
        <a:bodyPr/>
        <a:lstStyle/>
        <a:p>
          <a:endParaRPr lang="en-US"/>
        </a:p>
      </dgm:t>
    </dgm:pt>
    <dgm:pt modelId="{033FC9BB-E172-45B2-B36E-CA2DFC0ABD5D}" type="sibTrans" cxnId="{DB98787F-66C7-4F43-939D-D90C4774B1E4}">
      <dgm:prSet/>
      <dgm:spPr/>
      <dgm:t>
        <a:bodyPr/>
        <a:lstStyle/>
        <a:p>
          <a:endParaRPr lang="en-US"/>
        </a:p>
      </dgm:t>
    </dgm:pt>
    <dgm:pt modelId="{A749C9C2-B293-4E35-B8B0-B04E115553BB}" type="pres">
      <dgm:prSet presAssocID="{D6893048-0186-4411-8F38-1357C601DE6D}" presName="linearFlow" presStyleCnt="0">
        <dgm:presLayoutVars>
          <dgm:dir/>
          <dgm:animLvl val="lvl"/>
          <dgm:resizeHandles val="exact"/>
        </dgm:presLayoutVars>
      </dgm:prSet>
      <dgm:spPr/>
    </dgm:pt>
    <dgm:pt modelId="{C21F2CE7-AE8E-4852-BFDC-9F5C35A6DEB8}" type="pres">
      <dgm:prSet presAssocID="{479D59DF-6B70-4E83-8043-E38BE8AC89E9}" presName="composite" presStyleCnt="0"/>
      <dgm:spPr/>
    </dgm:pt>
    <dgm:pt modelId="{7C0B305D-4D98-4B60-82FE-1E5C4999A527}" type="pres">
      <dgm:prSet presAssocID="{479D59DF-6B70-4E83-8043-E38BE8AC89E9}" presName="parentText" presStyleLbl="alignNode1" presStyleIdx="0" presStyleCnt="1" custScaleX="111946" custLinFactNeighborX="6448" custLinFactNeighborY="5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69BBE-AFFC-4088-912C-98870E67B97B}" type="pres">
      <dgm:prSet presAssocID="{479D59DF-6B70-4E83-8043-E38BE8AC89E9}" presName="descendantText" presStyleLbl="alignAcc1" presStyleIdx="0" presStyleCnt="1" custScaleX="86260" custScaleY="137325" custLinFactNeighborX="1639" custLinFactNeighborY="1233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DB98787F-66C7-4F43-939D-D90C4774B1E4}" srcId="{D6893048-0186-4411-8F38-1357C601DE6D}" destId="{479D59DF-6B70-4E83-8043-E38BE8AC89E9}" srcOrd="0" destOrd="0" parTransId="{A1A0FD3B-9358-4ECB-AA9A-C399CFE8862B}" sibTransId="{033FC9BB-E172-45B2-B36E-CA2DFC0ABD5D}"/>
    <dgm:cxn modelId="{5B89C1BE-C16E-47EF-A954-B3C328034267}" type="presOf" srcId="{479D59DF-6B70-4E83-8043-E38BE8AC89E9}" destId="{7C0B305D-4D98-4B60-82FE-1E5C4999A527}" srcOrd="0" destOrd="0" presId="urn:microsoft.com/office/officeart/2005/8/layout/chevron2"/>
    <dgm:cxn modelId="{394F4392-C16F-4D2D-9929-8E85963E1A47}" type="presOf" srcId="{D6893048-0186-4411-8F38-1357C601DE6D}" destId="{A749C9C2-B293-4E35-B8B0-B04E115553BB}" srcOrd="0" destOrd="0" presId="urn:microsoft.com/office/officeart/2005/8/layout/chevron2"/>
    <dgm:cxn modelId="{2641F780-58B9-4CB9-8BF3-9D878C97EC0D}" type="presParOf" srcId="{A749C9C2-B293-4E35-B8B0-B04E115553BB}" destId="{C21F2CE7-AE8E-4852-BFDC-9F5C35A6DEB8}" srcOrd="0" destOrd="0" presId="urn:microsoft.com/office/officeart/2005/8/layout/chevron2"/>
    <dgm:cxn modelId="{3CCA2D57-BD76-416F-A7ED-75FB63E6FF40}" type="presParOf" srcId="{C21F2CE7-AE8E-4852-BFDC-9F5C35A6DEB8}" destId="{7C0B305D-4D98-4B60-82FE-1E5C4999A527}" srcOrd="0" destOrd="0" presId="urn:microsoft.com/office/officeart/2005/8/layout/chevron2"/>
    <dgm:cxn modelId="{E22B7F66-82F7-40F0-BFFF-B4788963724F}" type="presParOf" srcId="{C21F2CE7-AE8E-4852-BFDC-9F5C35A6DEB8}" destId="{76669BBE-AFFC-4088-912C-98870E67B9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893048-0186-4411-8F38-1357C601DE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D59DF-6B70-4E83-8043-E38BE8AC89E9}">
      <dgm:prSet/>
      <dgm:spPr/>
      <dgm:t>
        <a:bodyPr/>
        <a:lstStyle/>
        <a:p>
          <a:pPr rtl="0"/>
          <a:r>
            <a:rPr lang="en-US" dirty="0" smtClean="0"/>
            <a:t>No Controllers</a:t>
          </a:r>
          <a:endParaRPr lang="en-US" dirty="0"/>
        </a:p>
      </dgm:t>
    </dgm:pt>
    <dgm:pt modelId="{A1A0FD3B-9358-4ECB-AA9A-C399CFE8862B}" type="parTrans" cxnId="{DB98787F-66C7-4F43-939D-D90C4774B1E4}">
      <dgm:prSet/>
      <dgm:spPr/>
      <dgm:t>
        <a:bodyPr/>
        <a:lstStyle/>
        <a:p>
          <a:endParaRPr lang="en-US"/>
        </a:p>
      </dgm:t>
    </dgm:pt>
    <dgm:pt modelId="{033FC9BB-E172-45B2-B36E-CA2DFC0ABD5D}" type="sibTrans" cxnId="{DB98787F-66C7-4F43-939D-D90C4774B1E4}">
      <dgm:prSet/>
      <dgm:spPr/>
      <dgm:t>
        <a:bodyPr/>
        <a:lstStyle/>
        <a:p>
          <a:endParaRPr lang="en-US"/>
        </a:p>
      </dgm:t>
    </dgm:pt>
    <dgm:pt modelId="{A749C9C2-B293-4E35-B8B0-B04E115553BB}" type="pres">
      <dgm:prSet presAssocID="{D6893048-0186-4411-8F38-1357C601DE6D}" presName="linearFlow" presStyleCnt="0">
        <dgm:presLayoutVars>
          <dgm:dir/>
          <dgm:animLvl val="lvl"/>
          <dgm:resizeHandles val="exact"/>
        </dgm:presLayoutVars>
      </dgm:prSet>
      <dgm:spPr/>
    </dgm:pt>
    <dgm:pt modelId="{C21F2CE7-AE8E-4852-BFDC-9F5C35A6DEB8}" type="pres">
      <dgm:prSet presAssocID="{479D59DF-6B70-4E83-8043-E38BE8AC89E9}" presName="composite" presStyleCnt="0"/>
      <dgm:spPr/>
    </dgm:pt>
    <dgm:pt modelId="{7C0B305D-4D98-4B60-82FE-1E5C4999A527}" type="pres">
      <dgm:prSet presAssocID="{479D59DF-6B70-4E83-8043-E38BE8AC89E9}" presName="parentText" presStyleLbl="alignNode1" presStyleIdx="0" presStyleCnt="1" custScaleX="111946" custLinFactNeighborX="6448" custLinFactNeighborY="5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69BBE-AFFC-4088-912C-98870E67B97B}" type="pres">
      <dgm:prSet presAssocID="{479D59DF-6B70-4E83-8043-E38BE8AC89E9}" presName="descendantText" presStyleLbl="alignAcc1" presStyleIdx="0" presStyleCnt="1" custScaleX="86260" custScaleY="137325" custLinFactNeighborX="1639" custLinFactNeighborY="12337">
        <dgm:presLayoutVars>
          <dgm:bulletEnabled val="1"/>
        </dgm:presLayoutVars>
      </dgm:prSet>
      <dgm:spPr/>
    </dgm:pt>
  </dgm:ptLst>
  <dgm:cxnLst>
    <dgm:cxn modelId="{5D86D3A9-66C3-4686-AF50-3FA7D6D52CAA}" type="presOf" srcId="{D6893048-0186-4411-8F38-1357C601DE6D}" destId="{A749C9C2-B293-4E35-B8B0-B04E115553BB}" srcOrd="0" destOrd="0" presId="urn:microsoft.com/office/officeart/2005/8/layout/chevron2"/>
    <dgm:cxn modelId="{DB98787F-66C7-4F43-939D-D90C4774B1E4}" srcId="{D6893048-0186-4411-8F38-1357C601DE6D}" destId="{479D59DF-6B70-4E83-8043-E38BE8AC89E9}" srcOrd="0" destOrd="0" parTransId="{A1A0FD3B-9358-4ECB-AA9A-C399CFE8862B}" sibTransId="{033FC9BB-E172-45B2-B36E-CA2DFC0ABD5D}"/>
    <dgm:cxn modelId="{F664A7A5-916A-415C-8ADC-EAC32BE5E133}" type="presOf" srcId="{479D59DF-6B70-4E83-8043-E38BE8AC89E9}" destId="{7C0B305D-4D98-4B60-82FE-1E5C4999A527}" srcOrd="0" destOrd="0" presId="urn:microsoft.com/office/officeart/2005/8/layout/chevron2"/>
    <dgm:cxn modelId="{8873EA0D-12DC-4427-9BF3-A67DCD99BC5F}" type="presParOf" srcId="{A749C9C2-B293-4E35-B8B0-B04E115553BB}" destId="{C21F2CE7-AE8E-4852-BFDC-9F5C35A6DEB8}" srcOrd="0" destOrd="0" presId="urn:microsoft.com/office/officeart/2005/8/layout/chevron2"/>
    <dgm:cxn modelId="{12266923-45A3-4DCC-B175-90417080B82C}" type="presParOf" srcId="{C21F2CE7-AE8E-4852-BFDC-9F5C35A6DEB8}" destId="{7C0B305D-4D98-4B60-82FE-1E5C4999A527}" srcOrd="0" destOrd="0" presId="urn:microsoft.com/office/officeart/2005/8/layout/chevron2"/>
    <dgm:cxn modelId="{ED9D000B-2058-421F-87A7-A6162D6646E2}" type="presParOf" srcId="{C21F2CE7-AE8E-4852-BFDC-9F5C35A6DEB8}" destId="{76669BBE-AFFC-4088-912C-98870E67B9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93048-0186-4411-8F38-1357C601DE6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D59DF-6B70-4E83-8043-E38BE8AC89E9}">
      <dgm:prSet/>
      <dgm:spPr/>
      <dgm:t>
        <a:bodyPr/>
        <a:lstStyle/>
        <a:p>
          <a:pPr rtl="0"/>
          <a:r>
            <a:rPr lang="en-US" dirty="0" smtClean="0"/>
            <a:t>ES6 Modules</a:t>
          </a:r>
          <a:endParaRPr lang="en-US" dirty="0"/>
        </a:p>
      </dgm:t>
    </dgm:pt>
    <dgm:pt modelId="{A1A0FD3B-9358-4ECB-AA9A-C399CFE8862B}" type="parTrans" cxnId="{DB98787F-66C7-4F43-939D-D90C4774B1E4}">
      <dgm:prSet/>
      <dgm:spPr/>
      <dgm:t>
        <a:bodyPr/>
        <a:lstStyle/>
        <a:p>
          <a:endParaRPr lang="en-US"/>
        </a:p>
      </dgm:t>
    </dgm:pt>
    <dgm:pt modelId="{033FC9BB-E172-45B2-B36E-CA2DFC0ABD5D}" type="sibTrans" cxnId="{DB98787F-66C7-4F43-939D-D90C4774B1E4}">
      <dgm:prSet/>
      <dgm:spPr/>
      <dgm:t>
        <a:bodyPr/>
        <a:lstStyle/>
        <a:p>
          <a:endParaRPr lang="en-US"/>
        </a:p>
      </dgm:t>
    </dgm:pt>
    <dgm:pt modelId="{092653AD-AB64-42EB-9C56-4C1B14040405}">
      <dgm:prSet/>
      <dgm:spPr/>
      <dgm:t>
        <a:bodyPr/>
        <a:lstStyle/>
        <a:p>
          <a:endParaRPr lang="en-US"/>
        </a:p>
      </dgm:t>
    </dgm:pt>
    <dgm:pt modelId="{C9B61394-2688-4793-8A34-4E85D8902352}" type="parTrans" cxnId="{9C94A688-C60B-4E80-8CE4-E86D06058799}">
      <dgm:prSet/>
      <dgm:spPr/>
      <dgm:t>
        <a:bodyPr/>
        <a:lstStyle/>
        <a:p>
          <a:endParaRPr lang="en-US"/>
        </a:p>
      </dgm:t>
    </dgm:pt>
    <dgm:pt modelId="{FB2B6CFE-B007-46D3-BB49-894EED0D6C63}" type="sibTrans" cxnId="{9C94A688-C60B-4E80-8CE4-E86D06058799}">
      <dgm:prSet/>
      <dgm:spPr/>
      <dgm:t>
        <a:bodyPr/>
        <a:lstStyle/>
        <a:p>
          <a:endParaRPr lang="en-US"/>
        </a:p>
      </dgm:t>
    </dgm:pt>
    <dgm:pt modelId="{A749C9C2-B293-4E35-B8B0-B04E115553BB}" type="pres">
      <dgm:prSet presAssocID="{D6893048-0186-4411-8F38-1357C601DE6D}" presName="linearFlow" presStyleCnt="0">
        <dgm:presLayoutVars>
          <dgm:dir/>
          <dgm:animLvl val="lvl"/>
          <dgm:resizeHandles val="exact"/>
        </dgm:presLayoutVars>
      </dgm:prSet>
      <dgm:spPr/>
    </dgm:pt>
    <dgm:pt modelId="{C21F2CE7-AE8E-4852-BFDC-9F5C35A6DEB8}" type="pres">
      <dgm:prSet presAssocID="{479D59DF-6B70-4E83-8043-E38BE8AC89E9}" presName="composite" presStyleCnt="0"/>
      <dgm:spPr/>
    </dgm:pt>
    <dgm:pt modelId="{7C0B305D-4D98-4B60-82FE-1E5C4999A527}" type="pres">
      <dgm:prSet presAssocID="{479D59DF-6B70-4E83-8043-E38BE8AC89E9}" presName="parentText" presStyleLbl="alignNode1" presStyleIdx="0" presStyleCnt="1" custScaleX="111946" custLinFactNeighborX="6448" custLinFactNeighborY="5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69BBE-AFFC-4088-912C-98870E67B97B}" type="pres">
      <dgm:prSet presAssocID="{479D59DF-6B70-4E83-8043-E38BE8AC89E9}" presName="descendantText" presStyleLbl="alignAcc1" presStyleIdx="0" presStyleCnt="1" custScaleX="86260" custScaleY="137325" custLinFactNeighborX="1639" custLinFactNeighborY="12337">
        <dgm:presLayoutVars>
          <dgm:bulletEnabled val="1"/>
        </dgm:presLayoutVars>
      </dgm:prSet>
      <dgm:spPr/>
    </dgm:pt>
  </dgm:ptLst>
  <dgm:cxnLst>
    <dgm:cxn modelId="{DB98787F-66C7-4F43-939D-D90C4774B1E4}" srcId="{D6893048-0186-4411-8F38-1357C601DE6D}" destId="{479D59DF-6B70-4E83-8043-E38BE8AC89E9}" srcOrd="0" destOrd="0" parTransId="{A1A0FD3B-9358-4ECB-AA9A-C399CFE8862B}" sibTransId="{033FC9BB-E172-45B2-B36E-CA2DFC0ABD5D}"/>
    <dgm:cxn modelId="{CB648434-4A05-420E-AADF-EFE96CAA89E9}" type="presOf" srcId="{092653AD-AB64-42EB-9C56-4C1B14040405}" destId="{76669BBE-AFFC-4088-912C-98870E67B97B}" srcOrd="0" destOrd="0" presId="urn:microsoft.com/office/officeart/2005/8/layout/chevron2"/>
    <dgm:cxn modelId="{B21807A9-AAFA-421A-9BA3-EC886687C607}" type="presOf" srcId="{479D59DF-6B70-4E83-8043-E38BE8AC89E9}" destId="{7C0B305D-4D98-4B60-82FE-1E5C4999A527}" srcOrd="0" destOrd="0" presId="urn:microsoft.com/office/officeart/2005/8/layout/chevron2"/>
    <dgm:cxn modelId="{0CD075F9-7890-45F5-B6E3-337E280A7801}" type="presOf" srcId="{D6893048-0186-4411-8F38-1357C601DE6D}" destId="{A749C9C2-B293-4E35-B8B0-B04E115553BB}" srcOrd="0" destOrd="0" presId="urn:microsoft.com/office/officeart/2005/8/layout/chevron2"/>
    <dgm:cxn modelId="{9C94A688-C60B-4E80-8CE4-E86D06058799}" srcId="{479D59DF-6B70-4E83-8043-E38BE8AC89E9}" destId="{092653AD-AB64-42EB-9C56-4C1B14040405}" srcOrd="0" destOrd="0" parTransId="{C9B61394-2688-4793-8A34-4E85D8902352}" sibTransId="{FB2B6CFE-B007-46D3-BB49-894EED0D6C63}"/>
    <dgm:cxn modelId="{236552F6-7FBE-428B-AC18-E422443CA8D1}" type="presParOf" srcId="{A749C9C2-B293-4E35-B8B0-B04E115553BB}" destId="{C21F2CE7-AE8E-4852-BFDC-9F5C35A6DEB8}" srcOrd="0" destOrd="0" presId="urn:microsoft.com/office/officeart/2005/8/layout/chevron2"/>
    <dgm:cxn modelId="{BACBE130-AA82-4B98-8C87-1B664FAD5AF5}" type="presParOf" srcId="{C21F2CE7-AE8E-4852-BFDC-9F5C35A6DEB8}" destId="{7C0B305D-4D98-4B60-82FE-1E5C4999A527}" srcOrd="0" destOrd="0" presId="urn:microsoft.com/office/officeart/2005/8/layout/chevron2"/>
    <dgm:cxn modelId="{ED7AB71A-8687-4CD0-9996-4ABB675CBD2E}" type="presParOf" srcId="{C21F2CE7-AE8E-4852-BFDC-9F5C35A6DEB8}" destId="{76669BBE-AFFC-4088-912C-98870E67B9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305D-4D98-4B60-82FE-1E5C4999A527}">
      <dsp:nvSpPr>
        <dsp:cNvPr id="0" name=""/>
        <dsp:cNvSpPr/>
      </dsp:nvSpPr>
      <dsp:spPr>
        <a:xfrm rot="5400000">
          <a:off x="-685799" y="685799"/>
          <a:ext cx="4572000" cy="3200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No default 2 way data binding</a:t>
          </a:r>
          <a:endParaRPr lang="en-US" sz="3600" kern="1200" dirty="0"/>
        </a:p>
      </dsp:txBody>
      <dsp:txXfrm rot="-5400000">
        <a:off x="1" y="1600199"/>
        <a:ext cx="3200400" cy="1371600"/>
      </dsp:txXfrm>
    </dsp:sp>
    <dsp:sp modelId="{76669BBE-AFFC-4088-912C-98870E67B97B}">
      <dsp:nvSpPr>
        <dsp:cNvPr id="0" name=""/>
        <dsp:cNvSpPr/>
      </dsp:nvSpPr>
      <dsp:spPr>
        <a:xfrm rot="5400000">
          <a:off x="5734812" y="-2534412"/>
          <a:ext cx="2971800" cy="80406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305D-4D98-4B60-82FE-1E5C4999A527}">
      <dsp:nvSpPr>
        <dsp:cNvPr id="0" name=""/>
        <dsp:cNvSpPr/>
      </dsp:nvSpPr>
      <dsp:spPr>
        <a:xfrm rot="5400000">
          <a:off x="-51961" y="494640"/>
          <a:ext cx="4572000" cy="3582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Typescript</a:t>
          </a:r>
          <a:endParaRPr lang="en-US" sz="6300" kern="1200" dirty="0"/>
        </a:p>
      </dsp:txBody>
      <dsp:txXfrm rot="-5400000">
        <a:off x="442680" y="1791360"/>
        <a:ext cx="3582719" cy="989281"/>
      </dsp:txXfrm>
    </dsp:sp>
    <dsp:sp modelId="{76669BBE-AFFC-4088-912C-98870E67B97B}">
      <dsp:nvSpPr>
        <dsp:cNvPr id="0" name=""/>
        <dsp:cNvSpPr/>
      </dsp:nvSpPr>
      <dsp:spPr>
        <a:xfrm rot="5400000">
          <a:off x="6254642" y="-1870618"/>
          <a:ext cx="2820059" cy="6713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305D-4D98-4B60-82FE-1E5C4999A527}">
      <dsp:nvSpPr>
        <dsp:cNvPr id="0" name=""/>
        <dsp:cNvSpPr/>
      </dsp:nvSpPr>
      <dsp:spPr>
        <a:xfrm rot="5400000">
          <a:off x="-54136" y="936619"/>
          <a:ext cx="4076402" cy="3194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DI</a:t>
          </a:r>
          <a:endParaRPr lang="en-US" sz="5700" kern="1200" dirty="0"/>
        </a:p>
      </dsp:txBody>
      <dsp:txXfrm rot="-5400000">
        <a:off x="386886" y="2092776"/>
        <a:ext cx="3194358" cy="882044"/>
      </dsp:txXfrm>
    </dsp:sp>
    <dsp:sp modelId="{76669BBE-AFFC-4088-912C-98870E67B97B}">
      <dsp:nvSpPr>
        <dsp:cNvPr id="0" name=""/>
        <dsp:cNvSpPr/>
      </dsp:nvSpPr>
      <dsp:spPr>
        <a:xfrm rot="5400000">
          <a:off x="5738732" y="-1470782"/>
          <a:ext cx="3638647" cy="7235094"/>
        </a:xfrm>
        <a:prstGeom prst="round2Same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305D-4D98-4B60-82FE-1E5C4999A527}">
      <dsp:nvSpPr>
        <dsp:cNvPr id="0" name=""/>
        <dsp:cNvSpPr/>
      </dsp:nvSpPr>
      <dsp:spPr>
        <a:xfrm rot="5400000">
          <a:off x="-54136" y="936619"/>
          <a:ext cx="4076402" cy="3194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No Controllers</a:t>
          </a:r>
          <a:endParaRPr lang="en-US" sz="4100" kern="1200" dirty="0"/>
        </a:p>
      </dsp:txBody>
      <dsp:txXfrm rot="-5400000">
        <a:off x="386886" y="2092776"/>
        <a:ext cx="3194358" cy="882044"/>
      </dsp:txXfrm>
    </dsp:sp>
    <dsp:sp modelId="{76669BBE-AFFC-4088-912C-98870E67B97B}">
      <dsp:nvSpPr>
        <dsp:cNvPr id="0" name=""/>
        <dsp:cNvSpPr/>
      </dsp:nvSpPr>
      <dsp:spPr>
        <a:xfrm rot="5400000">
          <a:off x="5738732" y="-1470782"/>
          <a:ext cx="3638647" cy="72350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305D-4D98-4B60-82FE-1E5C4999A527}">
      <dsp:nvSpPr>
        <dsp:cNvPr id="0" name=""/>
        <dsp:cNvSpPr/>
      </dsp:nvSpPr>
      <dsp:spPr>
        <a:xfrm rot="5400000">
          <a:off x="-54136" y="936619"/>
          <a:ext cx="4076402" cy="31943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ES6 Modules</a:t>
          </a:r>
          <a:endParaRPr lang="en-US" sz="4600" kern="1200" dirty="0"/>
        </a:p>
      </dsp:txBody>
      <dsp:txXfrm rot="-5400000">
        <a:off x="386886" y="2092776"/>
        <a:ext cx="3194358" cy="882044"/>
      </dsp:txXfrm>
    </dsp:sp>
    <dsp:sp modelId="{76669BBE-AFFC-4088-912C-98870E67B97B}">
      <dsp:nvSpPr>
        <dsp:cNvPr id="0" name=""/>
        <dsp:cNvSpPr/>
      </dsp:nvSpPr>
      <dsp:spPr>
        <a:xfrm rot="5400000">
          <a:off x="5738732" y="-1470782"/>
          <a:ext cx="3638647" cy="72350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/>
        </a:p>
      </dsp:txBody>
      <dsp:txXfrm rot="-5400000">
        <a:off x="3940509" y="505065"/>
        <a:ext cx="7057470" cy="328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8370-3B26-4CE9-A8F3-F6F4E6AEC562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2362-A717-4935-A61C-FF41AE18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2: Worth to try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EPAM 2016, </a:t>
            </a:r>
            <a:r>
              <a:rPr lang="en-US" dirty="0" err="1" smtClean="0"/>
              <a:t>Aliaksei</a:t>
            </a:r>
            <a:r>
              <a:rPr lang="en-US" dirty="0" smtClean="0"/>
              <a:t> </a:t>
            </a:r>
            <a:r>
              <a:rPr lang="en-US" dirty="0" err="1" smtClean="0"/>
              <a:t>Habruseu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 smtClean="0"/>
              <a:t>function </a:t>
            </a:r>
            <a:r>
              <a:rPr lang="en-US" sz="2000" dirty="0"/>
              <a:t>greeter(person) {</a:t>
            </a:r>
          </a:p>
          <a:p>
            <a:pPr marL="914400" lvl="2" indent="0">
              <a:buNone/>
            </a:pPr>
            <a:r>
              <a:rPr lang="en-US" sz="2000" dirty="0"/>
              <a:t>    return "Hello, " + person;</a:t>
            </a:r>
          </a:p>
          <a:p>
            <a:pPr marL="914400" lvl="2" indent="0">
              <a:buNone/>
            </a:pPr>
            <a:r>
              <a:rPr lang="en-US" sz="2000" dirty="0"/>
              <a:t>}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user = "Jane User";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 err="1"/>
              <a:t>document.body.innerHTML</a:t>
            </a:r>
            <a:r>
              <a:rPr lang="en-US" sz="2000" dirty="0"/>
              <a:t> = greeter(user);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 greeter(person: string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r>
              <a:rPr lang="en-US" sz="2400" dirty="0"/>
              <a:t>    return "Hello, " + person;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user = "Jane User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=&gt; somewhere in our code  user = [1,2,3] -&gt; failed static check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document.body.innerHTML</a:t>
            </a:r>
            <a:r>
              <a:rPr lang="en-US" sz="2400" dirty="0"/>
              <a:t> = greeter(user);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75488" y="1279089"/>
            <a:ext cx="11241024" cy="4572000"/>
          </a:xfrm>
        </p:spPr>
        <p:txBody>
          <a:bodyPr>
            <a:normAutofit/>
          </a:bodyPr>
          <a:lstStyle/>
          <a:p>
            <a:r>
              <a:rPr lang="en-US" sz="3200" dirty="0"/>
              <a:t> - </a:t>
            </a:r>
            <a:r>
              <a:rPr lang="en-US" sz="3200" dirty="0" smtClean="0"/>
              <a:t>Decorators are the </a:t>
            </a:r>
            <a:r>
              <a:rPr lang="en-US" sz="3200" dirty="0"/>
              <a:t>functions that operate on a “target”</a:t>
            </a:r>
          </a:p>
          <a:p>
            <a:r>
              <a:rPr lang="en-US" sz="3200" dirty="0"/>
              <a:t> - “Targets” are classes, methods and properties </a:t>
            </a:r>
          </a:p>
          <a:p>
            <a:r>
              <a:rPr lang="en-US" sz="3200" dirty="0"/>
              <a:t> - Decorators invoked with a leading @ like @Component()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265" y="1234509"/>
            <a:ext cx="3756454" cy="47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we need to build Angular2 project?</a:t>
            </a:r>
          </a:p>
          <a:p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err="1" smtClean="0"/>
              <a:t>CoreJS</a:t>
            </a:r>
            <a:r>
              <a:rPr lang="en-US" sz="4000" dirty="0" smtClean="0"/>
              <a:t> ES6 shim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Zones (</a:t>
            </a:r>
            <a:r>
              <a:rPr lang="en-US" sz="4000" dirty="0" err="1" smtClean="0"/>
              <a:t>ZoneJS</a:t>
            </a:r>
            <a:r>
              <a:rPr lang="en-US" sz="4000" dirty="0" smtClean="0"/>
              <a:t>) – detect data changes (bye $digest)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Reflect Metadata</a:t>
            </a:r>
          </a:p>
          <a:p>
            <a:pPr marL="571500" indent="-571500">
              <a:buFontTx/>
              <a:buChar char="-"/>
            </a:pPr>
            <a:r>
              <a:rPr lang="en-US" sz="4000" dirty="0" smtClean="0"/>
              <a:t> </a:t>
            </a:r>
            <a:r>
              <a:rPr lang="en-US" sz="4000" strike="sngStrike" dirty="0" err="1" smtClean="0"/>
              <a:t>SystemJS</a:t>
            </a:r>
            <a:r>
              <a:rPr lang="en-US" sz="4000" dirty="0" smtClean="0"/>
              <a:t>  …. </a:t>
            </a:r>
            <a:r>
              <a:rPr lang="en-US" sz="4000" dirty="0" err="1" smtClean="0"/>
              <a:t>Webpack</a:t>
            </a:r>
            <a:endParaRPr lang="en-US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Angular2: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682" y="1575649"/>
            <a:ext cx="11241024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65" y="2056662"/>
            <a:ext cx="6200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682" y="1575649"/>
            <a:ext cx="11241024" cy="4572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Angular </a:t>
            </a:r>
            <a:r>
              <a:rPr lang="en-US" sz="2800" dirty="0"/>
              <a:t>modules consolidate components, directives and pipes into </a:t>
            </a:r>
            <a:r>
              <a:rPr lang="en-US" sz="2800" dirty="0" smtClean="0"/>
              <a:t>block of functionality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Many Angular libraries are modules </a:t>
            </a:r>
            <a:r>
              <a:rPr lang="en-US" sz="2800" dirty="0" smtClean="0"/>
              <a:t>(like </a:t>
            </a:r>
            <a:r>
              <a:rPr lang="en-US" sz="2800" dirty="0" err="1" smtClean="0"/>
              <a:t>FormsModule</a:t>
            </a:r>
            <a:r>
              <a:rPr lang="en-US" sz="2800" dirty="0" smtClean="0"/>
              <a:t>, </a:t>
            </a:r>
            <a:r>
              <a:rPr lang="en-US" sz="2800" dirty="0" err="1" smtClean="0"/>
              <a:t>HttpModule</a:t>
            </a:r>
            <a:r>
              <a:rPr lang="en-US" sz="2800" dirty="0" smtClean="0"/>
              <a:t>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An Angular module is a class decorated </a:t>
            </a:r>
            <a:r>
              <a:rPr lang="en-US" sz="2800" dirty="0" smtClean="0"/>
              <a:t>with @</a:t>
            </a:r>
            <a:r>
              <a:rPr lang="en-US" sz="2800" dirty="0" err="1" smtClean="0"/>
              <a:t>NgModule</a:t>
            </a:r>
            <a:r>
              <a:rPr lang="en-US" sz="2800" dirty="0" smtClean="0"/>
              <a:t> metadata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Every Angular app has at least one module class, the </a:t>
            </a:r>
            <a:r>
              <a:rPr lang="en-US" sz="2800" i="1" dirty="0"/>
              <a:t>root module</a:t>
            </a:r>
            <a:r>
              <a:rPr lang="en-US" sz="2800" dirty="0"/>
              <a:t>. We bootstrap that module to launch the application.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682" y="1575649"/>
            <a:ext cx="11241024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 {{ }} for </a:t>
            </a:r>
            <a:r>
              <a:rPr lang="en-US" sz="2800" b="1" dirty="0" smtClean="0"/>
              <a:t>interpolation </a:t>
            </a:r>
            <a:r>
              <a:rPr lang="en-US" sz="2800" dirty="0" smtClean="0"/>
              <a:t>- </a:t>
            </a:r>
            <a:r>
              <a:rPr lang="en-US" sz="2800" dirty="0"/>
              <a:t>&lt;h2&gt;Total </a:t>
            </a:r>
            <a:r>
              <a:rPr lang="en-US" sz="2800" b="1" dirty="0"/>
              <a:t>{{</a:t>
            </a:r>
            <a:r>
              <a:rPr lang="en-US" sz="2800" dirty="0"/>
              <a:t> </a:t>
            </a:r>
            <a:r>
              <a:rPr lang="en-US" sz="2800" dirty="0" err="1"/>
              <a:t>totalCars</a:t>
            </a:r>
            <a:r>
              <a:rPr lang="en-US" sz="2800" dirty="0"/>
              <a:t> </a:t>
            </a:r>
            <a:r>
              <a:rPr lang="en-US" sz="2800" b="1" dirty="0"/>
              <a:t>}}</a:t>
            </a:r>
            <a:r>
              <a:rPr lang="en-US" sz="2800" dirty="0"/>
              <a:t>&lt;/h2&gt;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[] for property </a:t>
            </a:r>
            <a:r>
              <a:rPr lang="en-US" sz="2800" b="1" dirty="0" smtClean="0"/>
              <a:t>binding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err="1" smtClean="0"/>
              <a:t>ng</a:t>
            </a:r>
            <a:r>
              <a:rPr lang="en-US" sz="2800" dirty="0" smtClean="0"/>
              <a:t>-hide</a:t>
            </a:r>
            <a:r>
              <a:rPr lang="en-US" sz="2800" dirty="0"/>
              <a:t>="</a:t>
            </a:r>
            <a:r>
              <a:rPr lang="en-US" sz="2800" dirty="0" err="1" smtClean="0"/>
              <a:t>isHidden</a:t>
            </a:r>
            <a:r>
              <a:rPr lang="en-US" sz="2800" dirty="0" smtClean="0"/>
              <a:t>“ =&gt; </a:t>
            </a:r>
            <a:r>
              <a:rPr lang="en-US" sz="2800" dirty="0"/>
              <a:t>[hidden]="</a:t>
            </a:r>
            <a:r>
              <a:rPr lang="en-US" sz="2800" dirty="0" err="1"/>
              <a:t>isHidden</a:t>
            </a:r>
            <a:r>
              <a:rPr lang="en-US" sz="2800" dirty="0" smtClean="0"/>
              <a:t>"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() for event </a:t>
            </a:r>
            <a:r>
              <a:rPr lang="en-US" sz="2800" b="1" dirty="0" smtClean="0"/>
              <a:t>binding</a:t>
            </a:r>
          </a:p>
          <a:p>
            <a:r>
              <a:rPr lang="en-US" sz="2800" b="1" dirty="0" smtClean="0"/>
              <a:t>	</a:t>
            </a:r>
            <a:r>
              <a:rPr lang="en-US" sz="2800" dirty="0" err="1"/>
              <a:t>keyup</a:t>
            </a:r>
            <a:r>
              <a:rPr lang="en-US" sz="2800" dirty="0"/>
              <a:t>)="</a:t>
            </a:r>
            <a:r>
              <a:rPr lang="en-US" sz="2800" dirty="0" err="1"/>
              <a:t>onKey</a:t>
            </a:r>
            <a:r>
              <a:rPr lang="en-US" sz="2800" dirty="0"/>
              <a:t>(</a:t>
            </a:r>
            <a:r>
              <a:rPr lang="en-US" sz="2800" b="1" dirty="0"/>
              <a:t>$event</a:t>
            </a:r>
            <a:r>
              <a:rPr lang="en-US" sz="2800" dirty="0"/>
              <a:t>)" </a:t>
            </a: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# for variable declaration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/>
              <a:t>&lt;input type="text" </a:t>
            </a:r>
            <a:r>
              <a:rPr lang="en-US" sz="2800" b="1" dirty="0"/>
              <a:t>#name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 smtClean="0"/>
              <a:t>            {{ </a:t>
            </a:r>
            <a:r>
              <a:rPr lang="en-US" sz="2800" b="1" dirty="0" err="1"/>
              <a:t>name</a:t>
            </a:r>
            <a:r>
              <a:rPr lang="en-US" sz="2800" dirty="0" err="1"/>
              <a:t>.value</a:t>
            </a:r>
            <a:r>
              <a:rPr lang="en-US" sz="2800" dirty="0"/>
              <a:t> }}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Template</a:t>
            </a:r>
            <a:r>
              <a:rPr lang="en-US" b="1" dirty="0"/>
              <a:t> </a:t>
            </a:r>
            <a:r>
              <a:rPr lang="en-US" b="1" dirty="0" smtClean="0"/>
              <a:t>Syntax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18" y="3921210"/>
            <a:ext cx="7586293" cy="6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Pass </a:t>
            </a:r>
            <a:r>
              <a:rPr lang="en-US" sz="3600" dirty="0"/>
              <a:t>data from </a:t>
            </a:r>
            <a:r>
              <a:rPr lang="en-US" sz="3600" dirty="0" smtClean="0"/>
              <a:t>parent </a:t>
            </a:r>
            <a:r>
              <a:rPr lang="en-US" sz="3600" dirty="0"/>
              <a:t>to child with input </a:t>
            </a:r>
            <a:r>
              <a:rPr lang="en-US" sz="3600" dirty="0" smtClean="0"/>
              <a:t>binding</a:t>
            </a:r>
          </a:p>
          <a:p>
            <a:pPr algn="ctr"/>
            <a:r>
              <a:rPr lang="en-US" sz="3600" dirty="0"/>
              <a:t> @Input </a:t>
            </a:r>
            <a:r>
              <a:rPr lang="en-US" sz="3600" dirty="0" smtClean="0"/>
              <a:t>decorations</a:t>
            </a:r>
            <a:endParaRPr lang="en-US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Components </a:t>
            </a:r>
            <a:r>
              <a:rPr lang="en-US" b="1" dirty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Intercept </a:t>
            </a:r>
            <a:r>
              <a:rPr lang="en-US" sz="4000" dirty="0"/>
              <a:t>input property changes with a </a:t>
            </a:r>
            <a:r>
              <a:rPr lang="en-US" sz="4000" dirty="0" smtClean="0"/>
              <a:t>setter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 smtClean="0"/>
              <a:t>Like standard </a:t>
            </a:r>
            <a:r>
              <a:rPr lang="en-US" sz="3600" i="1" dirty="0" err="1" smtClean="0"/>
              <a:t>defineProperty</a:t>
            </a:r>
            <a:r>
              <a:rPr lang="en-US" sz="3600" i="1" dirty="0" smtClean="0"/>
              <a:t> … get … set</a:t>
            </a:r>
            <a:endParaRPr lang="en-US" sz="3600" i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Components </a:t>
            </a:r>
            <a:r>
              <a:rPr lang="en-US" b="1" dirty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Better performance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Easier to use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Future proof with ES6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Using web standards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native mobile - </a:t>
            </a:r>
            <a:r>
              <a:rPr lang="en-US" sz="2800" dirty="0" err="1"/>
              <a:t>iOS</a:t>
            </a:r>
            <a:r>
              <a:rPr lang="en-US" sz="2800" dirty="0"/>
              <a:t> and </a:t>
            </a:r>
            <a:r>
              <a:rPr lang="en-US" sz="2800" dirty="0" smtClean="0"/>
              <a:t>Android (@View annotation)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server </a:t>
            </a:r>
            <a:r>
              <a:rPr lang="en-US" sz="2800" dirty="0" smtClean="0"/>
              <a:t>side rendering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/>
              <a:t>Improved testability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Angular 2: Improvements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Intercept </a:t>
            </a:r>
            <a:r>
              <a:rPr lang="en-US" sz="4000" dirty="0"/>
              <a:t>input property changes with </a:t>
            </a:r>
            <a:r>
              <a:rPr lang="en-US" sz="4000" dirty="0" err="1" smtClean="0"/>
              <a:t>ngOnChanges</a:t>
            </a:r>
            <a:endParaRPr lang="en-US" sz="4000" dirty="0" smtClean="0"/>
          </a:p>
          <a:p>
            <a:pPr algn="ctr"/>
            <a:r>
              <a:rPr lang="en-US" sz="3200" i="1" dirty="0" smtClean="0"/>
              <a:t>Lifecycle Hook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Components </a:t>
            </a:r>
            <a:r>
              <a:rPr lang="en-US" b="1" dirty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b="1" dirty="0"/>
              <a:t>Parent listens for child </a:t>
            </a:r>
            <a:r>
              <a:rPr lang="en-US" sz="4000" b="1" dirty="0" smtClean="0"/>
              <a:t>event</a:t>
            </a:r>
          </a:p>
          <a:p>
            <a:pPr algn="ctr"/>
            <a:r>
              <a:rPr lang="en-US" sz="3200" i="1" dirty="0" smtClean="0"/>
              <a:t>@Output, </a:t>
            </a:r>
            <a:r>
              <a:rPr lang="en-US" sz="3200" i="1" dirty="0" err="1" smtClean="0"/>
              <a:t>EventEmitter</a:t>
            </a:r>
            <a:endParaRPr lang="en-US" sz="3200" i="1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smtClean="0"/>
              <a:t>Components </a:t>
            </a:r>
            <a:r>
              <a:rPr lang="en-US" b="1" dirty="0"/>
              <a:t>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149116"/>
              </p:ext>
            </p:extLst>
          </p:nvPr>
        </p:nvGraphicFramePr>
        <p:xfrm>
          <a:off x="475488" y="1435607"/>
          <a:ext cx="112410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Biggest 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1915" y="1985318"/>
            <a:ext cx="3600802" cy="36933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&lt;input </a:t>
            </a:r>
            <a:r>
              <a:rPr lang="en-US" dirty="0" err="1" smtClean="0"/>
              <a:t>ngModel</a:t>
            </a:r>
            <a:r>
              <a:rPr lang="en-US" dirty="0" smtClean="0"/>
              <a:t>=“username”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84681"/>
              </p:ext>
            </p:extLst>
          </p:nvPr>
        </p:nvGraphicFramePr>
        <p:xfrm>
          <a:off x="475488" y="1435607"/>
          <a:ext cx="112410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Biggest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9178" y="2150075"/>
            <a:ext cx="635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Typescript will be default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84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02385"/>
              </p:ext>
            </p:extLst>
          </p:nvPr>
        </p:nvGraphicFramePr>
        <p:xfrm>
          <a:off x="475488" y="1435607"/>
          <a:ext cx="112410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Biggest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84763"/>
              </p:ext>
            </p:extLst>
          </p:nvPr>
        </p:nvGraphicFramePr>
        <p:xfrm>
          <a:off x="475488" y="1435607"/>
          <a:ext cx="112410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Biggest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7989" y="2191265"/>
            <a:ext cx="587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Controllers? … What?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917989" y="3511397"/>
            <a:ext cx="583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It’s time for components!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807839"/>
              </p:ext>
            </p:extLst>
          </p:nvPr>
        </p:nvGraphicFramePr>
        <p:xfrm>
          <a:off x="475488" y="1435607"/>
          <a:ext cx="1124102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Biggest Changes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9935" y="2932560"/>
            <a:ext cx="6296025" cy="771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6411" y="2224217"/>
            <a:ext cx="5230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Angular2 is using ES6 modules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7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27" y="2502285"/>
            <a:ext cx="4924425" cy="359092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886" y="1285103"/>
            <a:ext cx="1111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It all starts from the language support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83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Typescript is a typed superset of JavaScript that compiles to plain JavaScript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Static checking and verification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Support ES6 (including decorators)</a:t>
            </a:r>
            <a:endParaRPr lang="en-US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396</Words>
  <Application>Microsoft Office PowerPoint</Application>
  <PresentationFormat>Широкоэкранный</PresentationFormat>
  <Paragraphs>99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Wingdings</vt:lpstr>
      <vt:lpstr>Тема Office</vt:lpstr>
      <vt:lpstr>Angular 2: Worth to try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2: </dc:title>
  <dc:creator>Alexey Gabrusev</dc:creator>
  <cp:lastModifiedBy>Alexey Gabrusev</cp:lastModifiedBy>
  <cp:revision>24</cp:revision>
  <dcterms:created xsi:type="dcterms:W3CDTF">2016-11-30T17:09:38Z</dcterms:created>
  <dcterms:modified xsi:type="dcterms:W3CDTF">2016-11-30T22:10:53Z</dcterms:modified>
</cp:coreProperties>
</file>