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8"/>
    <p:sldId id="257"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98AB7-2D65-49E7-B568-E2E340B464B9}" v="1" dt="2022-04-13T21:58:15.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microsoft.com/office/2016/11/relationships/changesInfo" Target="changesInfos/changesInfo1.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ΒΑΖΑΙΟΣ ΣΤΥΛΙΑΝΟΣ" userId="75d47191-74be-448a-8b07-e2ce534f4cd8" providerId="ADAL" clId="{91598AB7-2D65-49E7-B568-E2E340B464B9}"/>
    <pc:docChg chg="addSld delSld">
      <pc:chgData name="ΒΑΖΑΙΟΣ ΣΤΥΛΙΑΝΟΣ" userId="75d47191-74be-448a-8b07-e2ce534f4cd8" providerId="ADAL" clId="{91598AB7-2D65-49E7-B568-E2E340B464B9}" dt="2022-04-13T22:01:15.543" v="1" actId="47"/>
      <pc:docMkLst>
        <pc:docMk/>
      </pc:docMkLst>
      <pc:sldChg chg="new del">
        <pc:chgData name="ΒΑΖΑΙΟΣ ΣΤΥΛΙΑΝΟΣ" userId="75d47191-74be-448a-8b07-e2ce534f4cd8" providerId="ADAL" clId="{91598AB7-2D65-49E7-B568-E2E340B464B9}" dt="2022-04-13T22:01:15.543" v="1" actId="47"/>
        <pc:sldMkLst>
          <pc:docMk/>
          <pc:sldMk cId="2846533189"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2056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56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0065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6349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72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931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4801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5632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905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441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822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776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97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93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4482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8825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400860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2496210"/>
      </p:ext>
    </p:extLst>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Δομή και Σχεδιασμός Αλυσίδας Μπλοκ</a:t>
            </a:r>
            <a:endParaRPr sz="1800" b="0" i="0">
              <a:latin typeface="Calibri"/>
            </a:endParaRPr>
          </a:p>
        </p:txBody>
      </p:sp>
      <p:pic>
        <p:nvPicPr>
          <p:cNvPr id="3" name="Picture 2" descr="3_2.png"/>
          <p:cNvPicPr>
            <a:picLocks noChangeAspect="1"/>
          </p:cNvPicPr>
          <p:nvPr/>
        </p:nvPicPr>
        <p:blipFill>
          <a:blip r:embed="rId2"/>
          <a:stretch>
            <a:fillRect/>
          </a:stretch>
        </p:blipFill>
        <p:spPr>
          <a:xfrm>
            <a:off x="914400" y="427910"/>
            <a:ext cx="9061449" cy="4089399"/>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4_10.jpg"/>
          <p:cNvPicPr>
            <a:picLocks noChangeAspect="1"/>
          </p:cNvPicPr>
          <p:nvPr/>
        </p:nvPicPr>
        <p:blipFill>
          <a:blip r:embed="rId2"/>
          <a:stretch>
            <a:fillRect/>
          </a:stretch>
        </p:blipFill>
        <p:spPr>
          <a:xfrm>
            <a:off x="914400" y="0"/>
            <a:ext cx="2889249" cy="1841499"/>
          </a:xfrm>
          <a:prstGeom prst="rect">
            <a:avLst/>
          </a:prstGeom>
        </p:spPr>
      </p:pic>
      <p:sp>
        <p:nvSpPr>
          <p:cNvPr id="3" name="TextBox 2"/>
          <p:cNvSpPr txBox="1"/>
          <p:nvPr/>
        </p:nvSpPr>
        <p:spPr>
          <a:xfrm>
            <a:off x="182880" y="2079624"/>
            <a:ext cx="11887200" cy="380285"/>
          </a:xfrm>
          <a:prstGeom prst="rect">
            <a:avLst/>
          </a:prstGeom>
          <a:noFill/>
        </p:spPr>
        <p:txBody>
          <a:bodyPr wrap="square">
            <a:noAutofit/>
          </a:bodyPr>
          <a:lstStyle/>
          <a:p>
            <a:pPr>
              <a:defRPr>
                <a:latin typeface="Calibri"/>
              </a:defRPr>
            </a:pPr>
            <a:r>
              <a:rPr sz="1800" b="0" i="0">
                <a:latin typeface="Calibri"/>
              </a:rPr>
              <a:t>Παρακάτω Βλέπουμε την αύξηση της τιμής το Bitcoin με την πάροδο του χρόνου</a:t>
            </a:r>
            <a:endParaRPr sz="1800" b="0" i="0">
              <a:latin typeface="Calibri"/>
            </a:endParaRPr>
          </a:p>
        </p:txBody>
      </p:sp>
      <p:sp>
        <p:nvSpPr>
          <p:cNvPr id="4" name="TextBox 3"/>
          <p:cNvSpPr txBox="1"/>
          <p:nvPr/>
        </p:nvSpPr>
        <p:spPr>
          <a:xfrm>
            <a:off x="182880" y="2507535"/>
            <a:ext cx="11887200" cy="627316"/>
          </a:xfrm>
          <a:prstGeom prst="rect">
            <a:avLst/>
          </a:prstGeom>
          <a:noFill/>
        </p:spPr>
        <p:txBody>
          <a:bodyPr wrap="square">
            <a:noAutofit/>
          </a:bodyPr>
          <a:lstStyle/>
          <a:p>
            <a:pPr>
              <a:defRPr>
                <a:latin typeface="Calibri"/>
              </a:defRPr>
            </a:pPr>
            <a:r>
              <a:rPr sz="1800" b="0" i="0">
                <a:latin typeface="Calibri"/>
              </a:rPr>
              <a:t>Από το 2018 και μετά λόγω της αύξησης του “Bitcoin mining” η τιμή του bitcoin αρχίζει να  αυξάνεται με ραγδαίους ρυθμούς επηρεάζοντας και τα υπόλοιπα κρυπτονομίσματα.</a:t>
            </a:r>
            <a:endParaRPr sz="1800" b="0" i="0">
              <a:latin typeface="Calibri"/>
            </a:endParaRPr>
          </a:p>
        </p:txBody>
      </p:sp>
      <p:pic>
        <p:nvPicPr>
          <p:cNvPr id="5" name="Picture 4" descr="6_2.jpg"/>
          <p:cNvPicPr>
            <a:picLocks noChangeAspect="1"/>
          </p:cNvPicPr>
          <p:nvPr/>
        </p:nvPicPr>
        <p:blipFill>
          <a:blip r:embed="rId3"/>
          <a:stretch>
            <a:fillRect/>
          </a:stretch>
        </p:blipFill>
        <p:spPr>
          <a:xfrm>
            <a:off x="914400" y="3182477"/>
            <a:ext cx="9061449" cy="3968749"/>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893349"/>
          </a:xfrm>
          <a:prstGeom prst="rect">
            <a:avLst/>
          </a:prstGeom>
          <a:noFill/>
        </p:spPr>
        <p:txBody>
          <a:bodyPr wrap="square">
            <a:noAutofit/>
          </a:bodyPr>
          <a:lstStyle/>
          <a:p>
            <a:pPr>
              <a:defRPr>
                <a:latin typeface="Calibri"/>
              </a:defRPr>
            </a:pPr>
            <a:r>
              <a:rPr sz="1800" b="0" i="0">
                <a:latin typeface="Calibri"/>
              </a:rPr>
              <a:t>Ένα μπλοκ περιέχει το κρυπτογραφικό αποτύπωμα του προηγούμενου στην αλυσίδα, μπλοκ (previous block hash), δηλαδή έναν δείκτη που καθορίζει τη μοναδική ταυτότητα του προηγούμενου μπλοκ. Τα δεδομένα αυτά ανήκουν στην κατηγορία των σημαντικών δεδομένων.</a:t>
            </a:r>
            <a:endParaRPr sz="1800" b="0" i="0">
              <a:latin typeface="Calibri"/>
            </a:endParaRPr>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Corbel</vt:lpstr>
      <vt:lpstr>Depth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ΒΑΖΑΙΟΣ ΣΤΥΛΙΑΝΟΣ</dc:creator>
  <cp:lastModifiedBy>ΒΑΖΑΙΟΣ ΣΤΥΛΙΑΝΟΣ</cp:lastModifiedBy>
  <cp:revision>1</cp:revision>
  <dcterms:created xsi:type="dcterms:W3CDTF">2022-04-13T21:57:25Z</dcterms:created>
  <dcterms:modified xsi:type="dcterms:W3CDTF">2022-04-13T22:01:16Z</dcterms:modified>
</cp:coreProperties>
</file>