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98AB7-2D65-49E7-B568-E2E340B464B9}" v="1" dt="2022-04-13T21:58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ΒΑΖΑΙΟΣ ΣΤΥΛΙΑΝΟΣ" userId="75d47191-74be-448a-8b07-e2ce534f4cd8" providerId="ADAL" clId="{91598AB7-2D65-49E7-B568-E2E340B464B9}"/>
    <pc:docChg chg="addSld delSld">
      <pc:chgData name="ΒΑΖΑΙΟΣ ΣΤΥΛΙΑΝΟΣ" userId="75d47191-74be-448a-8b07-e2ce534f4cd8" providerId="ADAL" clId="{91598AB7-2D65-49E7-B568-E2E340B464B9}" dt="2022-04-13T22:01:15.543" v="1" actId="47"/>
      <pc:docMkLst>
        <pc:docMk/>
      </pc:docMkLst>
      <pc:sldChg chg="new del">
        <pc:chgData name="ΒΑΖΑΙΟΣ ΣΤΥΛΙΑΝΟΣ" userId="75d47191-74be-448a-8b07-e2ce534f4cd8" providerId="ADAL" clId="{91598AB7-2D65-49E7-B568-E2E340B464B9}" dt="2022-04-13T22:01:15.543" v="1" actId="47"/>
        <pc:sldMkLst>
          <pc:docMk/>
          <pc:sldMk cId="2846533189" sldId="256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86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2889249" cy="1841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ΒΑΖΑΙΟΣ ΣΤΥΛΙΑΝΟΣ</dc:creator>
  <cp:lastModifiedBy>ΒΑΖΑΙΟΣ ΣΤΥΛΙΑΝΟΣ</cp:lastModifiedBy>
  <cp:revision>1</cp:revision>
  <dcterms:created xsi:type="dcterms:W3CDTF">2022-04-13T21:57:25Z</dcterms:created>
  <dcterms:modified xsi:type="dcterms:W3CDTF">2022-04-13T22:01:16Z</dcterms:modified>
</cp:coreProperties>
</file>