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5" name="TextBox 4"/>
          <p:cNvSpPr txBox="1"/>
          <p:nvPr/>
        </p:nvSpPr>
        <p:spPr>
          <a:xfrm>
            <a:off x="182880" y="5696410"/>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3" name="TextBox 2"/>
          <p:cNvSpPr txBox="1"/>
          <p:nvPr/>
        </p:nvSpPr>
        <p:spPr>
          <a:xfrm>
            <a:off x="182880" y="940974"/>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4" name="TextBox 3"/>
          <p:cNvSpPr txBox="1"/>
          <p:nvPr/>
        </p:nvSpPr>
        <p:spPr>
          <a:xfrm>
            <a:off x="182880" y="1368885"/>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5" name="Picture 4" descr="6_2.jpg"/>
          <p:cNvPicPr>
            <a:picLocks noChangeAspect="1"/>
          </p:cNvPicPr>
          <p:nvPr/>
        </p:nvPicPr>
        <p:blipFill>
          <a:blip r:embed="rId2"/>
          <a:stretch>
            <a:fillRect/>
          </a:stretch>
        </p:blipFill>
        <p:spPr>
          <a:xfrm>
            <a:off x="914400" y="2043826"/>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4" name="TextBox 3"/>
          <p:cNvSpPr txBox="1"/>
          <p:nvPr/>
        </p:nvSpPr>
        <p:spPr>
          <a:xfrm>
            <a:off x="182880" y="1349882"/>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5" name="TextBox 4"/>
          <p:cNvSpPr txBox="1"/>
          <p:nvPr/>
        </p:nvSpPr>
        <p:spPr>
          <a:xfrm>
            <a:off x="182880" y="2290857"/>
            <a:ext cx="11887200" cy="627316"/>
          </a:xfrm>
          <a:prstGeom prst="rect">
            <a:avLst/>
          </a:prstGeom>
          <a:noFill/>
        </p:spPr>
        <p:txBody>
          <a:bodyPr wrap="square">
            <a:noAutofit/>
          </a:bodyPr>
          <a:lstStyle/>
          <a:p>
            <a:pPr>
              <a:defRPr>
                <a:latin typeface="Calibri"/>
              </a:defRPr>
            </a:pPr>
            <a:r>
              <a:rPr sz="1800" b="0" i="0">
                <a:latin typeface="Calibri"/>
              </a:rPr>
              <a:t>Τα blockchains είναι περισσότερο γνωστά για την χρήση τους σε συστήματα κρυπτονομισμάτων, όπως το Bitcoin.</a:t>
            </a:r>
            <a:endParaRPr sz="1800" b="0" i="0">
              <a:latin typeface="Calibri"/>
            </a:endParaRPr>
          </a:p>
        </p:txBody>
      </p:sp>
      <p:sp>
        <p:nvSpPr>
          <p:cNvPr id="6" name="TextBox 5"/>
          <p:cNvSpPr txBox="1"/>
          <p:nvPr/>
        </p:nvSpPr>
        <p:spPr>
          <a:xfrm>
            <a:off x="182880" y="2965799"/>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7" name="TextBox 6"/>
          <p:cNvSpPr txBox="1"/>
          <p:nvPr/>
        </p:nvSpPr>
        <p:spPr>
          <a:xfrm>
            <a:off x="182880" y="4172807"/>
            <a:ext cx="11887200" cy="627316"/>
          </a:xfrm>
          <a:prstGeom prst="rect">
            <a:avLst/>
          </a:prstGeom>
          <a:noFill/>
        </p:spPr>
        <p:txBody>
          <a:bodyPr wrap="square">
            <a:noAutofit/>
          </a:bodyPr>
          <a:lstStyle/>
          <a:p>
            <a:pPr>
              <a:defRPr>
                <a:latin typeface="Calibri"/>
              </a:defRPr>
            </a:pPr>
            <a:r>
              <a:rPr sz="1800" b="0" i="0">
                <a:latin typeface="Calibri"/>
              </a:rPr>
              <a:t>Στις 3 Ιανουαρίου 2009, δημιουργήθηκε το δίκτυο bitcoin με τον Satoshi Nakamoto να εξορύσσει το μπλοκ γένεσης του, το οποίο είχε ανταμοιβή 50 btc(bitcoin).</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