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5" name="TextBox 4"/>
          <p:cNvSpPr txBox="1"/>
          <p:nvPr/>
        </p:nvSpPr>
        <p:spPr>
          <a:xfrm>
            <a:off x="182880" y="5430377"/>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
        <p:nvSpPr>
          <p:cNvPr id="5" name="TextBox 4"/>
          <p:cNvSpPr txBox="1"/>
          <p:nvPr/>
        </p:nvSpPr>
        <p:spPr>
          <a:xfrm>
            <a:off x="182880" y="5309727"/>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