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98AB7-2D65-49E7-B568-E2E340B464B9}" v="1" dt="2022-04-13T21:58:15.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microsoft.com/office/2016/11/relationships/changesInfo" Target="changesInfos/changesInfo1.xml"/><Relationship Id="rId7" Type="http://schemas.microsoft.com/office/2015/10/relationships/revisionInfo" Target="revisionInfo.xml"/><Relationship Id="rId8"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ΒΑΖΑΙΟΣ ΣΤΥΛΙΑΝΟΣ" userId="75d47191-74be-448a-8b07-e2ce534f4cd8" providerId="ADAL" clId="{91598AB7-2D65-49E7-B568-E2E340B464B9}"/>
    <pc:docChg chg="addSld delSld">
      <pc:chgData name="ΒΑΖΑΙΟΣ ΣΤΥΛΙΑΝΟΣ" userId="75d47191-74be-448a-8b07-e2ce534f4cd8" providerId="ADAL" clId="{91598AB7-2D65-49E7-B568-E2E340B464B9}" dt="2022-04-13T22:01:15.543" v="1" actId="47"/>
      <pc:docMkLst>
        <pc:docMk/>
      </pc:docMkLst>
      <pc:sldChg chg="new del">
        <pc:chgData name="ΒΑΖΑΙΟΣ ΣΤΥΛΙΑΝΟΣ" userId="75d47191-74be-448a-8b07-e2ce534f4cd8" providerId="ADAL" clId="{91598AB7-2D65-49E7-B568-E2E340B464B9}" dt="2022-04-13T22:01:15.543" v="1" actId="47"/>
        <pc:sldMkLst>
          <pc:docMk/>
          <pc:sldMk cId="2846533189"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2056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56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0065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6349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7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931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4801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5632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905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441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822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776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97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93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4482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8825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400860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2496210"/>
      </p:ext>
    </p:extLst>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1159382"/>
          </a:xfrm>
          <a:prstGeom prst="rect">
            <a:avLst/>
          </a:prstGeom>
          <a:noFill/>
        </p:spPr>
        <p:txBody>
          <a:bodyPr wrap="square">
            <a:noAutofit/>
          </a:bodyPr>
          <a:lstStyle/>
          <a:p>
            <a:pPr>
              <a:defRPr>
                <a:latin typeface="Calibri"/>
              </a:defRPr>
            </a:pPr>
            <a:r>
              <a:rPr sz="1800" b="0" i="0">
                <a:latin typeface="Calibri"/>
              </a:rPr>
              <a:t>Ακόμα ένα μπλοκ περιέχει το κρυπτογραφικό αποτύπωμα που προκύπτει από τη λειτουργία μιας συνάρτησης κατακερματισμού(hashing) πάνω στο σύνολο των εισαχθέντων συναλλαγών (transactions) στο μπλοκ. Οι συναλλαγές ανήκουν στην κατηγορία των Χρήσιμων Δεδομένων, ενώ το κρυπτογραφικό τους αποτύπωμα ανήκει στην κατηγορία των Σημαντικών Δεδομένων. </a:t>
            </a:r>
            <a:endParaRPr sz="1800" b="0" i="0">
              <a:latin typeface="Calibri"/>
            </a:endParaRPr>
          </a:p>
        </p:txBody>
      </p:sp>
      <p:sp>
        <p:nvSpPr>
          <p:cNvPr id="3" name="TextBox 2"/>
          <p:cNvSpPr txBox="1"/>
          <p:nvPr/>
        </p:nvSpPr>
        <p:spPr>
          <a:xfrm>
            <a:off x="182880" y="1207007"/>
            <a:ext cx="11887200" cy="893349"/>
          </a:xfrm>
          <a:prstGeom prst="rect">
            <a:avLst/>
          </a:prstGeom>
          <a:noFill/>
        </p:spPr>
        <p:txBody>
          <a:bodyPr wrap="square">
            <a:noAutofit/>
          </a:bodyPr>
          <a:lstStyle/>
          <a:p>
            <a:pPr>
              <a:defRPr>
                <a:latin typeface="Calibri"/>
              </a:defRPr>
            </a:pPr>
            <a:r>
              <a:rPr sz="1800" b="0" i="0">
                <a:latin typeface="Calibri"/>
              </a:rPr>
              <a:t>Ένα μπλοκ περιέχει και τη χρονική του σφραγίδα ή χρόνο-σφραγίδα (timestamp). Πρόκειται για τον αριθμό των δευτερολέπτων που έχουν μεσολαβήσει από την 1η Ιανουαρίου του 1970 μέχρι την στιγμή της παραγωγής της χρονοσφραγίδας.</a:t>
            </a:r>
            <a:endParaRPr sz="1800" b="0" i="0">
              <a:latin typeface="Calibri"/>
            </a:endParaRPr>
          </a:p>
        </p:txBody>
      </p:sp>
      <p:sp>
        <p:nvSpPr>
          <p:cNvPr id="4" name="TextBox 3"/>
          <p:cNvSpPr txBox="1"/>
          <p:nvPr/>
        </p:nvSpPr>
        <p:spPr>
          <a:xfrm>
            <a:off x="182880" y="2147982"/>
            <a:ext cx="11887200" cy="627316"/>
          </a:xfrm>
          <a:prstGeom prst="rect">
            <a:avLst/>
          </a:prstGeom>
          <a:noFill/>
        </p:spPr>
        <p:txBody>
          <a:bodyPr wrap="square">
            <a:noAutofit/>
          </a:bodyPr>
          <a:lstStyle/>
          <a:p>
            <a:pPr>
              <a:defRPr>
                <a:latin typeface="Calibri"/>
              </a:defRPr>
            </a:pPr>
            <a:r>
              <a:rPr sz="1800" b="0" i="0">
                <a:latin typeface="Calibri"/>
              </a:rPr>
              <a:t>Από τις αρχές του 2011, άρχισαν να εμφανίζονται και άλλα κρυπτονομίσματα βασισμένα στον open source κώδικα του bitcoin και να αυξάνεται η χρήση του σε ηλεκτρονικές συναλλαγές.</a:t>
            </a:r>
            <a:endParaRPr sz="1800" b="0" i="0">
              <a:latin typeface="Calibri"/>
            </a:endParaRPr>
          </a:p>
        </p:txBody>
      </p:sp>
      <p:sp>
        <p:nvSpPr>
          <p:cNvPr id="5" name="TextBox 4"/>
          <p:cNvSpPr txBox="1"/>
          <p:nvPr/>
        </p:nvSpPr>
        <p:spPr>
          <a:xfrm>
            <a:off x="182880" y="2822924"/>
            <a:ext cx="11887200" cy="627316"/>
          </a:xfrm>
          <a:prstGeom prst="rect">
            <a:avLst/>
          </a:prstGeom>
          <a:noFill/>
        </p:spPr>
        <p:txBody>
          <a:bodyPr wrap="square">
            <a:noAutofit/>
          </a:bodyPr>
          <a:lstStyle/>
          <a:p>
            <a:pPr>
              <a:defRPr>
                <a:latin typeface="Calibri"/>
              </a:defRPr>
            </a:pPr>
            <a:r>
              <a:rPr sz="1800" b="0" i="0">
                <a:latin typeface="Calibri"/>
              </a:rPr>
              <a:t>Τα δεδομένα μπλοκ έχουν ορισμένες χωρητικότητες αποθήκευσης. Όταν γεμίσουν κλείνουν και συνδέονται με το προηγουμένως γεμάτο μπλοκ, σχηματίζοντας μια αλυσίδα δεδομένων γνωστή ως blockchain.</a:t>
            </a:r>
            <a:endParaRPr sz="1800" b="0" i="0">
              <a:latin typeface="Calibri"/>
            </a:endParaRPr>
          </a:p>
        </p:txBody>
      </p:sp>
      <p:sp>
        <p:nvSpPr>
          <p:cNvPr id="6" name="TextBox 5"/>
          <p:cNvSpPr txBox="1"/>
          <p:nvPr/>
        </p:nvSpPr>
        <p:spPr>
          <a:xfrm>
            <a:off x="182880" y="3497865"/>
            <a:ext cx="11887200" cy="627316"/>
          </a:xfrm>
          <a:prstGeom prst="rect">
            <a:avLst/>
          </a:prstGeom>
          <a:noFill/>
        </p:spPr>
        <p:txBody>
          <a:bodyPr wrap="square">
            <a:noAutofit/>
          </a:bodyPr>
          <a:lstStyle/>
          <a:p>
            <a:pPr>
              <a:defRPr>
                <a:latin typeface="Calibri"/>
              </a:defRPr>
            </a:pPr>
            <a:r>
              <a:rPr sz="1800" b="0" i="0">
                <a:latin typeface="Calibri"/>
              </a:rPr>
              <a:t>Σε ένα μπλοκ περιλαμβάνεται και η απόδειξη μόχθου του (cryptographic nonce). Πρόκειται για έναν μοναδικά δημιουργημένο αριθμητικό λέξημα.</a:t>
            </a:r>
            <a:endParaRPr sz="1800" b="0" i="0">
              <a:latin typeface="Calibri"/>
            </a:endParaRPr>
          </a:p>
        </p:txBody>
      </p:sp>
      <p:sp>
        <p:nvSpPr>
          <p:cNvPr id="7" name="TextBox 6"/>
          <p:cNvSpPr txBox="1"/>
          <p:nvPr/>
        </p:nvSpPr>
        <p:spPr>
          <a:xfrm>
            <a:off x="182880" y="4172807"/>
            <a:ext cx="11887200" cy="627316"/>
          </a:xfrm>
          <a:prstGeom prst="rect">
            <a:avLst/>
          </a:prstGeom>
          <a:noFill/>
        </p:spPr>
        <p:txBody>
          <a:bodyPr wrap="square">
            <a:noAutofit/>
          </a:bodyPr>
          <a:lstStyle/>
          <a:p>
            <a:pPr>
              <a:defRPr>
                <a:latin typeface="Calibri"/>
              </a:defRPr>
            </a:pPr>
            <a:r>
              <a:rPr sz="1800" b="0" i="0">
                <a:latin typeface="Calibri"/>
              </a:rPr>
              <a:t>Κάθε μπλοκ περιέχει και το δικό του μοναδικό κρυπτογραφικό αποτύπωμα. Το αποτύπωμα αυτό καθορίζει τη μοναδική ταυτότητα του μπλοκ αυτού σε σχέση με τα υπόλοιπα της αλυσίδας. </a:t>
            </a:r>
            <a:endParaRPr sz="1800" b="0" i="0">
              <a:latin typeface="Calibri"/>
            </a:endParaRPr>
          </a:p>
        </p:txBody>
      </p:sp>
      <p:sp>
        <p:nvSpPr>
          <p:cNvPr id="8" name="TextBox 7"/>
          <p:cNvSpPr txBox="1"/>
          <p:nvPr/>
        </p:nvSpPr>
        <p:spPr>
          <a:xfrm>
            <a:off x="182880" y="4847748"/>
            <a:ext cx="11887200" cy="893349"/>
          </a:xfrm>
          <a:prstGeom prst="rect">
            <a:avLst/>
          </a:prstGeom>
          <a:noFill/>
        </p:spPr>
        <p:txBody>
          <a:bodyPr wrap="square">
            <a:noAutofit/>
          </a:bodyPr>
          <a:lstStyle/>
          <a:p>
            <a:pPr>
              <a:defRPr>
                <a:latin typeface="Calibri"/>
              </a:defRPr>
            </a:pPr>
            <a:r>
              <a:rPr sz="1800" b="0" i="0">
                <a:latin typeface="Calibri"/>
              </a:rPr>
              <a:t>Σε πολύ υψηλό επίπεδο, τα περισσότερα blockchain υποστηρίζουν την αποθήκευση επιπλέον πληροφοριών, εκτός των συναλλαγών, και αυτό δίνει την δυνατότητα κάθε blockchain να λειτουργεί διαφορετικά από ένα άλλο.</a:t>
            </a:r>
            <a:endParaRPr sz="1800" b="0" i="0">
              <a:latin typeface="Calibri"/>
            </a:endParaRP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Corbel</vt:lpstr>
      <vt:lpstr>Depth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ΒΑΖΑΙΟΣ ΣΤΥΛΙΑΝΟΣ</dc:creator>
  <cp:lastModifiedBy>ΒΑΖΑΙΟΣ ΣΤΥΛΙΑΝΟΣ</cp:lastModifiedBy>
  <cp:revision>1</cp:revision>
  <dcterms:created xsi:type="dcterms:W3CDTF">2022-04-13T21:57:25Z</dcterms:created>
  <dcterms:modified xsi:type="dcterms:W3CDTF">2022-04-13T22:01:16Z</dcterms:modified>
</cp:coreProperties>
</file>