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
        <p:nvSpPr>
          <p:cNvPr id="3" name="TextBox 2"/>
          <p:cNvSpPr txBox="1"/>
          <p:nvPr/>
        </p:nvSpPr>
        <p:spPr>
          <a:xfrm>
            <a:off x="182880" y="674941"/>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4" name="TextBox 3"/>
          <p:cNvSpPr txBox="1"/>
          <p:nvPr/>
        </p:nvSpPr>
        <p:spPr>
          <a:xfrm>
            <a:off x="182880" y="1615916"/>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5" name="TextBox 4"/>
          <p:cNvSpPr txBox="1"/>
          <p:nvPr/>
        </p:nvSpPr>
        <p:spPr>
          <a:xfrm>
            <a:off x="182880" y="2556890"/>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6" name="TextBox 5"/>
          <p:cNvSpPr txBox="1"/>
          <p:nvPr/>
        </p:nvSpPr>
        <p:spPr>
          <a:xfrm>
            <a:off x="182880" y="3231832"/>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3" name="TextBox 2"/>
          <p:cNvSpPr txBox="1"/>
          <p:nvPr/>
        </p:nvSpPr>
        <p:spPr>
          <a:xfrm>
            <a:off x="182880" y="1207007"/>
            <a:ext cx="11887200" cy="361283"/>
          </a:xfrm>
          <a:prstGeom prst="rect">
            <a:avLst/>
          </a:prstGeom>
          <a:noFill/>
        </p:spPr>
        <p:txBody>
          <a:bodyPr wrap="square">
            <a:noAutofit/>
          </a:bodyPr>
          <a:lstStyle/>
          <a:p>
            <a:pPr>
              <a:defRPr>
                <a:latin typeface="Calibri"/>
              </a:defRPr>
            </a:pPr>
            <a:r>
              <a:rPr sz="1800" b="0" i="0">
                <a:latin typeface="Calibri"/>
              </a:rPr>
              <a:t>Το blockchain εγγυάται την ασφάλεια ενός αρχείου δεδομένων.</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