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4" name="TextBox 3"/>
          <p:cNvSpPr txBox="1"/>
          <p:nvPr/>
        </p:nvSpPr>
        <p:spPr>
          <a:xfrm>
            <a:off x="182880" y="1881949"/>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5" name="TextBox 4"/>
          <p:cNvSpPr txBox="1"/>
          <p:nvPr/>
        </p:nvSpPr>
        <p:spPr>
          <a:xfrm>
            <a:off x="182880" y="2822924"/>
            <a:ext cx="11887200" cy="950356"/>
          </a:xfrm>
          <a:prstGeom prst="rect">
            <a:avLst/>
          </a:prstGeom>
          <a:noFill/>
        </p:spPr>
        <p:txBody>
          <a:bodyPr wrap="square">
            <a:noAutofit/>
          </a:bodyPr>
          <a:lstStyle/>
          <a:p>
            <a:pPr>
              <a:defRPr>
                <a:latin typeface="Calibri"/>
              </a:defRPr>
            </a:pPr>
            <a:r>
              <a:rPr sz="1800" b="0" i="0">
                <a:latin typeface="Calibri"/>
              </a:rPr>
              <a:t>Blockchain: Bitcoin &amp; NFT</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Σε ένα μπλοκ περιλαμβάνεται και η απόδειξη μόχθου του (cryptographic nonce). Πρόκειται για έναν μοναδικά δημιουργημένο αριθμητικό λέξημα.</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4" name="TextBox 3"/>
          <p:cNvSpPr txBox="1"/>
          <p:nvPr/>
        </p:nvSpPr>
        <p:spPr>
          <a:xfrm>
            <a:off x="182880" y="1349882"/>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