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ΒΑΖΑΙΟΣ ΣΤΥΛΙΑΝΟΣ" userId="75d47191-74be-448a-8b07-e2ce534f4cd8" providerId="ADAL" clId="{D1D6F698-FC29-4806-8D3E-49F091FA104E}"/>
    <pc:docChg chg="modSld">
      <pc:chgData name="ΒΑΖΑΙΟΣ ΣΤΥΛΙΑΝΟΣ" userId="75d47191-74be-448a-8b07-e2ce534f4cd8" providerId="ADAL" clId="{D1D6F698-FC29-4806-8D3E-49F091FA104E}" dt="2021-12-26T21:35:34.848" v="54" actId="20577"/>
      <pc:docMkLst>
        <pc:docMk/>
      </pc:docMkLst>
      <pc:sldChg chg="modSp mod">
        <pc:chgData name="ΒΑΖΑΙΟΣ ΣΤΥΛΙΑΝΟΣ" userId="75d47191-74be-448a-8b07-e2ce534f4cd8" providerId="ADAL" clId="{D1D6F698-FC29-4806-8D3E-49F091FA104E}" dt="2021-12-26T21:35:34.848" v="54" actId="20577"/>
        <pc:sldMkLst>
          <pc:docMk/>
          <pc:sldMk cId="780838957" sldId="256"/>
        </pc:sldMkLst>
        <pc:spChg chg="mod">
          <ac:chgData name="ΒΑΖΑΙΟΣ ΣΤΥΛΙΑΝΟΣ" userId="75d47191-74be-448a-8b07-e2ce534f4cd8" providerId="ADAL" clId="{D1D6F698-FC29-4806-8D3E-49F091FA104E}" dt="2021-12-26T21:35:34.848" v="54" actId="20577"/>
          <ac:spMkLst>
            <pc:docMk/>
            <pc:sldMk cId="780838957" sldId="256"/>
            <ac:spMk id="4" creationId="{594CB204-6202-4DC7-8AEB-7CB69B5AF396}"/>
          </ac:spMkLst>
        </pc:spChg>
      </pc:sldChg>
    </pc:docChg>
  </pc:docChgLst>
  <pc:docChgLst>
    <pc:chgData name="ΒΑΖΑΙΟΣ ΣΤΥΛΙΑΝΟΣ" userId="75d47191-74be-448a-8b07-e2ce534f4cd8" providerId="ADAL" clId="{352C1543-29DD-49B8-9D93-536D099F5198}"/>
    <pc:docChg chg="undo custSel addSld delSld modSld">
      <pc:chgData name="ΒΑΖΑΙΟΣ ΣΤΥΛΙΑΝΟΣ" userId="75d47191-74be-448a-8b07-e2ce534f4cd8" providerId="ADAL" clId="{352C1543-29DD-49B8-9D93-536D099F5198}" dt="2021-12-09T16:00:10.626" v="1312" actId="14100"/>
      <pc:docMkLst>
        <pc:docMk/>
      </pc:docMkLst>
      <pc:sldChg chg="addSp delSp modSp new mod">
        <pc:chgData name="ΒΑΖΑΙΟΣ ΣΤΥΛΙΑΝΟΣ" userId="75d47191-74be-448a-8b07-e2ce534f4cd8" providerId="ADAL" clId="{352C1543-29DD-49B8-9D93-536D099F5198}" dt="2021-11-30T22:27:19.100" v="874" actId="20578"/>
        <pc:sldMkLst>
          <pc:docMk/>
          <pc:sldMk cId="780838957" sldId="256"/>
        </pc:sldMkLst>
        <pc:spChg chg="del">
          <ac:chgData name="ΒΑΖΑΙΟΣ ΣΤΥΛΙΑΝΟΣ" userId="75d47191-74be-448a-8b07-e2ce534f4cd8" providerId="ADAL" clId="{352C1543-29DD-49B8-9D93-536D099F5198}" dt="2021-11-29T21:20:05.754" v="340" actId="478"/>
          <ac:spMkLst>
            <pc:docMk/>
            <pc:sldMk cId="780838957" sldId="256"/>
            <ac:spMk id="2" creationId="{4DC6DE7F-7F83-4F27-93E7-A359767F7D7D}"/>
          </ac:spMkLst>
        </pc:spChg>
        <pc:spChg chg="del">
          <ac:chgData name="ΒΑΖΑΙΟΣ ΣΤΥΛΙΑΝΟΣ" userId="75d47191-74be-448a-8b07-e2ce534f4cd8" providerId="ADAL" clId="{352C1543-29DD-49B8-9D93-536D099F5198}" dt="2021-11-29T21:20:07.637" v="341" actId="478"/>
          <ac:spMkLst>
            <pc:docMk/>
            <pc:sldMk cId="780838957" sldId="256"/>
            <ac:spMk id="3" creationId="{EB84EEDA-871E-40BA-9F94-36687AB55B02}"/>
          </ac:spMkLst>
        </pc:spChg>
        <pc:spChg chg="add mod">
          <ac:chgData name="ΒΑΖΑΙΟΣ ΣΤΥΛΙΑΝΟΣ" userId="75d47191-74be-448a-8b07-e2ce534f4cd8" providerId="ADAL" clId="{352C1543-29DD-49B8-9D93-536D099F5198}" dt="2021-11-30T22:27:19.100" v="874" actId="20578"/>
          <ac:spMkLst>
            <pc:docMk/>
            <pc:sldMk cId="780838957" sldId="256"/>
            <ac:spMk id="4" creationId="{594CB204-6202-4DC7-8AEB-7CB69B5AF396}"/>
          </ac:spMkLst>
        </pc:spChg>
      </pc:sldChg>
      <pc:sldChg chg="del">
        <pc:chgData name="ΒΑΖΑΙΟΣ ΣΤΥΛΙΑΝΟΣ" userId="75d47191-74be-448a-8b07-e2ce534f4cd8" providerId="ADAL" clId="{352C1543-29DD-49B8-9D93-536D099F5198}" dt="2021-11-29T13:12:52.955" v="0" actId="47"/>
        <pc:sldMkLst>
          <pc:docMk/>
          <pc:sldMk cId="3463054542" sldId="256"/>
        </pc:sldMkLst>
      </pc:sldChg>
      <pc:sldChg chg="addSp delSp modSp del mod">
        <pc:chgData name="ΒΑΖΑΙΟΣ ΣΤΥΛΙΑΝΟΣ" userId="75d47191-74be-448a-8b07-e2ce534f4cd8" providerId="ADAL" clId="{352C1543-29DD-49B8-9D93-536D099F5198}" dt="2021-11-29T21:20:01.893" v="338" actId="47"/>
        <pc:sldMkLst>
          <pc:docMk/>
          <pc:sldMk cId="511755486" sldId="257"/>
        </pc:sldMkLst>
        <pc:spChg chg="del mod">
          <ac:chgData name="ΒΑΖΑΙΟΣ ΣΤΥΛΙΑΝΟΣ" userId="75d47191-74be-448a-8b07-e2ce534f4cd8" providerId="ADAL" clId="{352C1543-29DD-49B8-9D93-536D099F5198}" dt="2021-11-29T13:13:14.237" v="7" actId="478"/>
          <ac:spMkLst>
            <pc:docMk/>
            <pc:sldMk cId="511755486" sldId="257"/>
            <ac:spMk id="2" creationId="{38FC8453-788E-4236-A52C-7782B6359777}"/>
          </ac:spMkLst>
        </pc:spChg>
        <pc:spChg chg="add del mod">
          <ac:chgData name="ΒΑΖΑΙΟΣ ΣΤΥΛΙΑΝΟΣ" userId="75d47191-74be-448a-8b07-e2ce534f4cd8" providerId="ADAL" clId="{352C1543-29DD-49B8-9D93-536D099F5198}" dt="2021-11-29T21:19:17.597" v="332" actId="478"/>
          <ac:spMkLst>
            <pc:docMk/>
            <pc:sldMk cId="511755486" sldId="257"/>
            <ac:spMk id="2" creationId="{DB4574FE-557C-4E22-B2C7-41F9E50CF846}"/>
          </ac:spMkLst>
        </pc:spChg>
        <pc:spChg chg="del mod">
          <ac:chgData name="ΒΑΖΑΙΟΣ ΣΤΥΛΙΑΝΟΣ" userId="75d47191-74be-448a-8b07-e2ce534f4cd8" providerId="ADAL" clId="{352C1543-29DD-49B8-9D93-536D099F5198}" dt="2021-11-29T19:22:57.458" v="45" actId="478"/>
          <ac:spMkLst>
            <pc:docMk/>
            <pc:sldMk cId="511755486" sldId="257"/>
            <ac:spMk id="3" creationId="{0D981F7A-27B2-49C5-B273-D47C749A42E7}"/>
          </ac:spMkLst>
        </pc:spChg>
        <pc:spChg chg="add del mod">
          <ac:chgData name="ΒΑΖΑΙΟΣ ΣΤΥΛΙΑΝΟΣ" userId="75d47191-74be-448a-8b07-e2ce534f4cd8" providerId="ADAL" clId="{352C1543-29DD-49B8-9D93-536D099F5198}" dt="2021-11-29T21:19:43.080" v="336" actId="478"/>
          <ac:spMkLst>
            <pc:docMk/>
            <pc:sldMk cId="511755486" sldId="257"/>
            <ac:spMk id="3" creationId="{A3092A1D-1010-4646-9E4B-88B4B9951DCC}"/>
          </ac:spMkLst>
        </pc:spChg>
        <pc:spChg chg="del mod">
          <ac:chgData name="ΒΑΖΑΙΟΣ ΣΤΥΛΙΑΝΟΣ" userId="75d47191-74be-448a-8b07-e2ce534f4cd8" providerId="ADAL" clId="{352C1543-29DD-49B8-9D93-536D099F5198}" dt="2021-11-29T21:20:00.647" v="337" actId="478"/>
          <ac:spMkLst>
            <pc:docMk/>
            <pc:sldMk cId="511755486" sldId="257"/>
            <ac:spMk id="4" creationId="{DC1BACEC-050F-4D9A-B5FB-DA402DE33CDA}"/>
          </ac:spMkLst>
        </pc:spChg>
        <pc:spChg chg="add del mod">
          <ac:chgData name="ΒΑΖΑΙΟΣ ΣΤΥΛΙΑΝΟΣ" userId="75d47191-74be-448a-8b07-e2ce534f4cd8" providerId="ADAL" clId="{352C1543-29DD-49B8-9D93-536D099F5198}" dt="2021-11-29T19:23:01.441" v="46" actId="478"/>
          <ac:spMkLst>
            <pc:docMk/>
            <pc:sldMk cId="511755486" sldId="257"/>
            <ac:spMk id="5" creationId="{A5C1DA2C-0AC9-4B50-AD22-10F3B3FFB64E}"/>
          </ac:spMkLst>
        </pc:spChg>
        <pc:spChg chg="add del mod">
          <ac:chgData name="ΒΑΖΑΙΟΣ ΣΤΥΛΙΑΝΟΣ" userId="75d47191-74be-448a-8b07-e2ce534f4cd8" providerId="ADAL" clId="{352C1543-29DD-49B8-9D93-536D099F5198}" dt="2021-11-29T19:23:06.274" v="47" actId="478"/>
          <ac:spMkLst>
            <pc:docMk/>
            <pc:sldMk cId="511755486" sldId="257"/>
            <ac:spMk id="6" creationId="{ABA804B8-65EB-44C5-BC1D-A443D11EA993}"/>
          </ac:spMkLst>
        </pc:spChg>
        <pc:spChg chg="add del mod">
          <ac:chgData name="ΒΑΖΑΙΟΣ ΣΤΥΛΙΑΝΟΣ" userId="75d47191-74be-448a-8b07-e2ce534f4cd8" providerId="ADAL" clId="{352C1543-29DD-49B8-9D93-536D099F5198}" dt="2021-11-29T19:23:08.694" v="48" actId="478"/>
          <ac:spMkLst>
            <pc:docMk/>
            <pc:sldMk cId="511755486" sldId="257"/>
            <ac:spMk id="8" creationId="{FAC58CBB-67C5-497A-80C7-2D2769D00696}"/>
          </ac:spMkLst>
        </pc:spChg>
      </pc:sldChg>
      <pc:sldChg chg="addSp modSp new mod">
        <pc:chgData name="ΒΑΖΑΙΟΣ ΣΤΥΛΙΑΝΟΣ" userId="75d47191-74be-448a-8b07-e2ce534f4cd8" providerId="ADAL" clId="{352C1543-29DD-49B8-9D93-536D099F5198}" dt="2021-12-09T15:35:09.430" v="1168" actId="20577"/>
        <pc:sldMkLst>
          <pc:docMk/>
          <pc:sldMk cId="554636831" sldId="257"/>
        </pc:sldMkLst>
        <pc:spChg chg="add mod">
          <ac:chgData name="ΒΑΖΑΙΟΣ ΣΤΥΛΙΑΝΟΣ" userId="75d47191-74be-448a-8b07-e2ce534f4cd8" providerId="ADAL" clId="{352C1543-29DD-49B8-9D93-536D099F5198}" dt="2021-12-09T15:35:09.430" v="1168" actId="20577"/>
          <ac:spMkLst>
            <pc:docMk/>
            <pc:sldMk cId="554636831" sldId="257"/>
            <ac:spMk id="2" creationId="{AD343CAF-38F4-4755-8891-3BF66C30E48F}"/>
          </ac:spMkLst>
        </pc:spChg>
      </pc:sldChg>
      <pc:sldChg chg="addSp delSp modSp new del mod">
        <pc:chgData name="ΒΑΖΑΙΟΣ ΣΤΥΛΙΑΝΟΣ" userId="75d47191-74be-448a-8b07-e2ce534f4cd8" providerId="ADAL" clId="{352C1543-29DD-49B8-9D93-536D099F5198}" dt="2021-12-01T15:20:35.592" v="882" actId="47"/>
        <pc:sldMkLst>
          <pc:docMk/>
          <pc:sldMk cId="340619840" sldId="258"/>
        </pc:sldMkLst>
        <pc:spChg chg="add del mod">
          <ac:chgData name="ΒΑΖΑΙΟΣ ΣΤΥΛΙΑΝΟΣ" userId="75d47191-74be-448a-8b07-e2ce534f4cd8" providerId="ADAL" clId="{352C1543-29DD-49B8-9D93-536D099F5198}" dt="2021-12-01T15:20:25.718" v="881" actId="478"/>
          <ac:spMkLst>
            <pc:docMk/>
            <pc:sldMk cId="340619840" sldId="258"/>
            <ac:spMk id="2" creationId="{A8393A72-1FC0-416E-A86D-4B736E7B2ACE}"/>
          </ac:spMkLst>
        </pc:spChg>
      </pc:sldChg>
      <pc:sldChg chg="addSp delSp modSp new mod">
        <pc:chgData name="ΒΑΖΑΙΟΣ ΣΤΥΛΙΑΝΟΣ" userId="75d47191-74be-448a-8b07-e2ce534f4cd8" providerId="ADAL" clId="{352C1543-29DD-49B8-9D93-536D099F5198}" dt="2021-12-09T16:00:10.626" v="1312" actId="14100"/>
        <pc:sldMkLst>
          <pc:docMk/>
          <pc:sldMk cId="1800462716" sldId="258"/>
        </pc:sldMkLst>
        <pc:spChg chg="add mod">
          <ac:chgData name="ΒΑΖΑΙΟΣ ΣΤΥΛΙΑΝΟΣ" userId="75d47191-74be-448a-8b07-e2ce534f4cd8" providerId="ADAL" clId="{352C1543-29DD-49B8-9D93-536D099F5198}" dt="2021-12-09T15:55:51.225" v="1298" actId="1076"/>
          <ac:spMkLst>
            <pc:docMk/>
            <pc:sldMk cId="1800462716" sldId="258"/>
            <ac:spMk id="2" creationId="{09D0D17D-0354-49EA-9607-B9E9FECE8A63}"/>
          </ac:spMkLst>
        </pc:spChg>
        <pc:spChg chg="add mod">
          <ac:chgData name="ΒΑΖΑΙΟΣ ΣΤΥΛΙΑΝΟΣ" userId="75d47191-74be-448a-8b07-e2ce534f4cd8" providerId="ADAL" clId="{352C1543-29DD-49B8-9D93-536D099F5198}" dt="2021-12-09T16:00:10.626" v="1312" actId="14100"/>
          <ac:spMkLst>
            <pc:docMk/>
            <pc:sldMk cId="1800462716" sldId="258"/>
            <ac:spMk id="3" creationId="{95731F94-A3C8-4EB4-B5C9-9B54C591F94F}"/>
          </ac:spMkLst>
        </pc:spChg>
        <pc:spChg chg="add del mod">
          <ac:chgData name="ΒΑΖΑΙΟΣ ΣΤΥΛΙΑΝΟΣ" userId="75d47191-74be-448a-8b07-e2ce534f4cd8" providerId="ADAL" clId="{352C1543-29DD-49B8-9D93-536D099F5198}" dt="2021-12-09T15:55:43.718" v="1297" actId="478"/>
          <ac:spMkLst>
            <pc:docMk/>
            <pc:sldMk cId="1800462716" sldId="258"/>
            <ac:spMk id="4" creationId="{6105D6DC-C993-49E9-866C-A89F50AE64BC}"/>
          </ac:spMkLst>
        </pc:spChg>
        <pc:spChg chg="add del mod">
          <ac:chgData name="ΒΑΖΑΙΟΣ ΣΤΥΛΙΑΝΟΣ" userId="75d47191-74be-448a-8b07-e2ce534f4cd8" providerId="ADAL" clId="{352C1543-29DD-49B8-9D93-536D099F5198}" dt="2021-12-09T15:55:42.119" v="1296" actId="478"/>
          <ac:spMkLst>
            <pc:docMk/>
            <pc:sldMk cId="1800462716" sldId="258"/>
            <ac:spMk id="5" creationId="{7DFDFACF-3B1A-4EF7-B6D6-6EA4C31DCD7D}"/>
          </ac:spMkLst>
        </pc:spChg>
      </pc:sldChg>
      <pc:sldChg chg="addSp delSp modSp new del mod">
        <pc:chgData name="ΒΑΖΑΙΟΣ ΣΤΥΛΙΑΝΟΣ" userId="75d47191-74be-448a-8b07-e2ce534f4cd8" providerId="ADAL" clId="{352C1543-29DD-49B8-9D93-536D099F5198}" dt="2021-12-01T15:23:38.886" v="886" actId="47"/>
        <pc:sldMkLst>
          <pc:docMk/>
          <pc:sldMk cId="2042640005" sldId="258"/>
        </pc:sldMkLst>
        <pc:spChg chg="add del mod">
          <ac:chgData name="ΒΑΖΑΙΟΣ ΣΤΥΛΙΑΝΟΣ" userId="75d47191-74be-448a-8b07-e2ce534f4cd8" providerId="ADAL" clId="{352C1543-29DD-49B8-9D93-536D099F5198}" dt="2021-12-01T15:23:34.498" v="885" actId="478"/>
          <ac:spMkLst>
            <pc:docMk/>
            <pc:sldMk cId="2042640005" sldId="258"/>
            <ac:spMk id="2" creationId="{AFBB1529-2D48-4EF6-BA97-8410A8E4509C}"/>
          </ac:spMkLst>
        </pc:spChg>
      </pc:sldChg>
    </pc:docChg>
  </pc:docChgLst>
  <pc:docChgLst>
    <pc:chgData name="ΒΑΖΑΙΟΣ ΣΤΥΛΙΑΝΟΣ" userId="75d47191-74be-448a-8b07-e2ce534f4cd8" providerId="ADAL" clId="{474B5758-1F57-4D46-9ECF-4738ACF34915}"/>
    <pc:docChg chg="undo custSel modSld">
      <pc:chgData name="ΒΑΖΑΙΟΣ ΣΤΥΛΙΑΝΟΣ" userId="75d47191-74be-448a-8b07-e2ce534f4cd8" providerId="ADAL" clId="{474B5758-1F57-4D46-9ECF-4738ACF34915}" dt="2021-12-23T13:45:55.386" v="1069" actId="120"/>
      <pc:docMkLst>
        <pc:docMk/>
      </pc:docMkLst>
      <pc:sldChg chg="modSp mod">
        <pc:chgData name="ΒΑΖΑΙΟΣ ΣΤΥΛΙΑΝΟΣ" userId="75d47191-74be-448a-8b07-e2ce534f4cd8" providerId="ADAL" clId="{474B5758-1F57-4D46-9ECF-4738ACF34915}" dt="2021-12-23T13:45:55.386" v="1069" actId="120"/>
        <pc:sldMkLst>
          <pc:docMk/>
          <pc:sldMk cId="780838957" sldId="256"/>
        </pc:sldMkLst>
        <pc:spChg chg="mod">
          <ac:chgData name="ΒΑΖΑΙΟΣ ΣΤΥΛΙΑΝΟΣ" userId="75d47191-74be-448a-8b07-e2ce534f4cd8" providerId="ADAL" clId="{474B5758-1F57-4D46-9ECF-4738ACF34915}" dt="2021-12-23T13:45:55.386" v="1069" actId="120"/>
          <ac:spMkLst>
            <pc:docMk/>
            <pc:sldMk cId="780838957" sldId="256"/>
            <ac:spMk id="4" creationId="{594CB204-6202-4DC7-8AEB-7CB69B5AF396}"/>
          </ac:spMkLst>
        </pc:spChg>
      </pc:sldChg>
      <pc:sldChg chg="modSp mod">
        <pc:chgData name="ΒΑΖΑΙΟΣ ΣΤΥΛΙΑΝΟΣ" userId="75d47191-74be-448a-8b07-e2ce534f4cd8" providerId="ADAL" clId="{474B5758-1F57-4D46-9ECF-4738ACF34915}" dt="2021-12-10T16:31:46.043" v="2" actId="404"/>
        <pc:sldMkLst>
          <pc:docMk/>
          <pc:sldMk cId="554636831" sldId="257"/>
        </pc:sldMkLst>
        <pc:spChg chg="mod">
          <ac:chgData name="ΒΑΖΑΙΟΣ ΣΤΥΛΙΑΝΟΣ" userId="75d47191-74be-448a-8b07-e2ce534f4cd8" providerId="ADAL" clId="{474B5758-1F57-4D46-9ECF-4738ACF34915}" dt="2021-12-10T16:31:46.043" v="2" actId="404"/>
          <ac:spMkLst>
            <pc:docMk/>
            <pc:sldMk cId="554636831" sldId="257"/>
            <ac:spMk id="2" creationId="{AD343CAF-38F4-4755-8891-3BF66C30E48F}"/>
          </ac:spMkLst>
        </pc:spChg>
      </pc:sldChg>
      <pc:sldChg chg="addSp delSp modSp mod">
        <pc:chgData name="ΒΑΖΑΙΟΣ ΣΤΥΛΙΑΝΟΣ" userId="75d47191-74be-448a-8b07-e2ce534f4cd8" providerId="ADAL" clId="{474B5758-1F57-4D46-9ECF-4738ACF34915}" dt="2021-12-23T08:11:57.789" v="879" actId="478"/>
        <pc:sldMkLst>
          <pc:docMk/>
          <pc:sldMk cId="1800462716" sldId="258"/>
        </pc:sldMkLst>
        <pc:spChg chg="del mod">
          <ac:chgData name="ΒΑΖΑΙΟΣ ΣΤΥΛΙΑΝΟΣ" userId="75d47191-74be-448a-8b07-e2ce534f4cd8" providerId="ADAL" clId="{474B5758-1F57-4D46-9ECF-4738ACF34915}" dt="2021-12-11T16:09:52.460" v="240" actId="478"/>
          <ac:spMkLst>
            <pc:docMk/>
            <pc:sldMk cId="1800462716" sldId="258"/>
            <ac:spMk id="2" creationId="{09D0D17D-0354-49EA-9607-B9E9FECE8A63}"/>
          </ac:spMkLst>
        </pc:spChg>
        <pc:spChg chg="add del mod">
          <ac:chgData name="ΒΑΖΑΙΟΣ ΣΤΥΛΙΑΝΟΣ" userId="75d47191-74be-448a-8b07-e2ce534f4cd8" providerId="ADAL" clId="{474B5758-1F57-4D46-9ECF-4738ACF34915}" dt="2021-12-23T08:11:57.789" v="879" actId="478"/>
          <ac:spMkLst>
            <pc:docMk/>
            <pc:sldMk cId="1800462716" sldId="258"/>
            <ac:spMk id="2" creationId="{A12F6D32-09DB-4A9A-A4B0-E820E10D19B6}"/>
          </ac:spMkLst>
        </pc:spChg>
        <pc:spChg chg="add mod">
          <ac:chgData name="ΒΑΖΑΙΟΣ ΣΤΥΛΙΑΝΟΣ" userId="75d47191-74be-448a-8b07-e2ce534f4cd8" providerId="ADAL" clId="{474B5758-1F57-4D46-9ECF-4738ACF34915}" dt="2021-12-20T00:14:52.696" v="473" actId="2711"/>
          <ac:spMkLst>
            <pc:docMk/>
            <pc:sldMk cId="1800462716" sldId="258"/>
            <ac:spMk id="3" creationId="{178CC7A9-FA15-4847-B084-CE91CDE20A75}"/>
          </ac:spMkLst>
        </pc:spChg>
        <pc:spChg chg="del">
          <ac:chgData name="ΒΑΖΑΙΟΣ ΣΤΥΛΙΑΝΟΣ" userId="75d47191-74be-448a-8b07-e2ce534f4cd8" providerId="ADAL" clId="{474B5758-1F57-4D46-9ECF-4738ACF34915}" dt="2021-12-10T16:33:09.067" v="3" actId="478"/>
          <ac:spMkLst>
            <pc:docMk/>
            <pc:sldMk cId="1800462716" sldId="258"/>
            <ac:spMk id="3" creationId="{95731F94-A3C8-4EB4-B5C9-9B54C591F94F}"/>
          </ac:spMkLst>
        </pc:spChg>
        <pc:spChg chg="add mod">
          <ac:chgData name="ΒΑΖΑΙΟΣ ΣΤΥΛΙΑΝΟΣ" userId="75d47191-74be-448a-8b07-e2ce534f4cd8" providerId="ADAL" clId="{474B5758-1F57-4D46-9ECF-4738ACF34915}" dt="2021-12-20T00:13:56.178" v="470" actId="1076"/>
          <ac:spMkLst>
            <pc:docMk/>
            <pc:sldMk cId="1800462716" sldId="258"/>
            <ac:spMk id="4" creationId="{E810431E-DFFF-4989-9D86-497BC11D9C0B}"/>
          </ac:spMkLst>
        </pc:spChg>
        <pc:spChg chg="add del mod">
          <ac:chgData name="ΒΑΖΑΙΟΣ ΣΤΥΛΙΑΝΟΣ" userId="75d47191-74be-448a-8b07-e2ce534f4cd8" providerId="ADAL" clId="{474B5758-1F57-4D46-9ECF-4738ACF34915}" dt="2021-12-19T22:28:54.247" v="465" actId="478"/>
          <ac:spMkLst>
            <pc:docMk/>
            <pc:sldMk cId="1800462716" sldId="258"/>
            <ac:spMk id="5" creationId="{D3EC2C03-907D-4E65-B0F7-0B9467779A25}"/>
          </ac:spMkLst>
        </pc:spChg>
        <pc:spChg chg="add mod">
          <ac:chgData name="ΒΑΖΑΙΟΣ ΣΤΥΛΙΑΝΟΣ" userId="75d47191-74be-448a-8b07-e2ce534f4cd8" providerId="ADAL" clId="{474B5758-1F57-4D46-9ECF-4738ACF34915}" dt="2021-12-23T08:11:52.441" v="878" actId="255"/>
          <ac:spMkLst>
            <pc:docMk/>
            <pc:sldMk cId="1800462716" sldId="258"/>
            <ac:spMk id="5" creationId="{E27D2BA3-95AF-4C96-BBE7-DC0E940271EB}"/>
          </ac:spMkLst>
        </pc:spChg>
        <pc:spChg chg="add del mod">
          <ac:chgData name="ΒΑΖΑΙΟΣ ΣΤΥΛΙΑΝΟΣ" userId="75d47191-74be-448a-8b07-e2ce534f4cd8" providerId="ADAL" clId="{474B5758-1F57-4D46-9ECF-4738ACF34915}" dt="2021-12-19T22:28:56.114" v="466" actId="478"/>
          <ac:spMkLst>
            <pc:docMk/>
            <pc:sldMk cId="1800462716" sldId="258"/>
            <ac:spMk id="6" creationId="{32919C2E-BCDB-4535-823B-596EBD076923}"/>
          </ac:spMkLst>
        </pc:spChg>
        <pc:picChg chg="add mod">
          <ac:chgData name="ΒΑΖΑΙΟΣ ΣΤΥΛΙΑΝΟΣ" userId="75d47191-74be-448a-8b07-e2ce534f4cd8" providerId="ADAL" clId="{474B5758-1F57-4D46-9ECF-4738ACF34915}" dt="2021-12-20T00:32:44.317" v="476" actId="1076"/>
          <ac:picMkLst>
            <pc:docMk/>
            <pc:sldMk cId="1800462716" sldId="258"/>
            <ac:picMk id="7" creationId="{5B4CA83E-A180-4C47-ACDA-19A3FD4CA637}"/>
          </ac:picMkLst>
        </pc:picChg>
      </pc:sldChg>
    </pc:docChg>
  </pc:docChgLst>
  <pc:docChgLst>
    <pc:chgData name="ΣΤΥΛΙΑΝΟΣ" userId="75d47191-74be-448a-8b07-e2ce534f4cd8" providerId="ADAL" clId="{352C1543-29DD-49B8-9D93-536D099F5198}"/>
    <pc:docChg chg="undo custSel modSld">
      <pc:chgData name="ΣΤΥΛΙΑΝΟΣ" userId="75d47191-74be-448a-8b07-e2ce534f4cd8" providerId="ADAL" clId="{352C1543-29DD-49B8-9D93-536D099F5198}" dt="2021-11-29T13:10:20.923" v="64" actId="20577"/>
      <pc:docMkLst>
        <pc:docMk/>
      </pc:docMkLst>
      <pc:sldChg chg="modSp mod">
        <pc:chgData name="ΣΤΥΛΙΑΝΟΣ" userId="75d47191-74be-448a-8b07-e2ce534f4cd8" providerId="ADAL" clId="{352C1543-29DD-49B8-9D93-536D099F5198}" dt="2021-11-29T13:09:32.052" v="6" actId="27636"/>
        <pc:sldMkLst>
          <pc:docMk/>
          <pc:sldMk cId="3463054542" sldId="256"/>
        </pc:sldMkLst>
        <pc:spChg chg="mod">
          <ac:chgData name="ΣΤΥΛΙΑΝΟΣ" userId="75d47191-74be-448a-8b07-e2ce534f4cd8" providerId="ADAL" clId="{352C1543-29DD-49B8-9D93-536D099F5198}" dt="2021-11-29T13:09:32.052" v="6" actId="27636"/>
          <ac:spMkLst>
            <pc:docMk/>
            <pc:sldMk cId="3463054542" sldId="256"/>
            <ac:spMk id="3" creationId="{0D981F7A-27B2-49C5-B273-D47C749A42E7}"/>
          </ac:spMkLst>
        </pc:spChg>
        <pc:spChg chg="mod">
          <ac:chgData name="ΣΤΥΛΙΑΝΟΣ" userId="75d47191-74be-448a-8b07-e2ce534f4cd8" providerId="ADAL" clId="{352C1543-29DD-49B8-9D93-536D099F5198}" dt="2021-11-29T13:09:32.050" v="5" actId="27636"/>
          <ac:spMkLst>
            <pc:docMk/>
            <pc:sldMk cId="3463054542" sldId="256"/>
            <ac:spMk id="4" creationId="{DB2A263B-D710-4794-A831-A2C70AF9241B}"/>
          </ac:spMkLst>
        </pc:spChg>
      </pc:sldChg>
      <pc:sldChg chg="addSp modSp mod">
        <pc:chgData name="ΣΤΥΛΙΑΝΟΣ" userId="75d47191-74be-448a-8b07-e2ce534f4cd8" providerId="ADAL" clId="{352C1543-29DD-49B8-9D93-536D099F5198}" dt="2021-11-29T13:10:20.923" v="64" actId="20577"/>
        <pc:sldMkLst>
          <pc:docMk/>
          <pc:sldMk cId="511755486" sldId="257"/>
        </pc:sldMkLst>
        <pc:spChg chg="mod">
          <ac:chgData name="ΣΤΥΛΙΑΝΟΣ" userId="75d47191-74be-448a-8b07-e2ce534f4cd8" providerId="ADAL" clId="{352C1543-29DD-49B8-9D93-536D099F5198}" dt="2021-11-29T13:08:06.488" v="1" actId="20577"/>
          <ac:spMkLst>
            <pc:docMk/>
            <pc:sldMk cId="511755486" sldId="257"/>
            <ac:spMk id="2" creationId="{38FC8453-788E-4236-A52C-7782B6359777}"/>
          </ac:spMkLst>
        </pc:spChg>
        <pc:spChg chg="mod">
          <ac:chgData name="ΣΤΥΛΙΑΝΟΣ" userId="75d47191-74be-448a-8b07-e2ce534f4cd8" providerId="ADAL" clId="{352C1543-29DD-49B8-9D93-536D099F5198}" dt="2021-11-29T13:08:09.787" v="3" actId="27636"/>
          <ac:spMkLst>
            <pc:docMk/>
            <pc:sldMk cId="511755486" sldId="257"/>
            <ac:spMk id="3" creationId="{0D981F7A-27B2-49C5-B273-D47C749A42E7}"/>
          </ac:spMkLst>
        </pc:spChg>
        <pc:spChg chg="add mod">
          <ac:chgData name="ΣΤΥΛΙΑΝΟΣ" userId="75d47191-74be-448a-8b07-e2ce534f4cd8" providerId="ADAL" clId="{352C1543-29DD-49B8-9D93-536D099F5198}" dt="2021-11-29T13:10:20.923" v="64" actId="20577"/>
          <ac:spMkLst>
            <pc:docMk/>
            <pc:sldMk cId="511755486" sldId="257"/>
            <ac:spMk id="4" creationId="{DC1BACEC-050F-4D9A-B5FB-DA402DE33CDA}"/>
          </ac:spMkLst>
        </pc:spChg>
      </pc:sldChg>
    </pc:docChg>
  </pc:docChgLst>
  <pc:docChgLst>
    <pc:chgData name="ΒΑΖΑΙΟΣ ΣΤΥΛΙΑΝΟΣ" userId="75d47191-74be-448a-8b07-e2ce534f4cd8" providerId="ADAL" clId="{1122F432-3622-4EEF-A8B5-254D59485200}"/>
    <pc:docChg chg="delSld modSld">
      <pc:chgData name="ΒΑΖΑΙΟΣ ΣΤΥΛΙΑΝΟΣ" userId="75d47191-74be-448a-8b07-e2ce534f4cd8" providerId="ADAL" clId="{1122F432-3622-4EEF-A8B5-254D59485200}" dt="2021-12-26T17:45:37.041" v="30" actId="20577"/>
      <pc:docMkLst>
        <pc:docMk/>
      </pc:docMkLst>
      <pc:sldChg chg="modSp mod">
        <pc:chgData name="ΒΑΖΑΙΟΣ ΣΤΥΛΙΑΝΟΣ" userId="75d47191-74be-448a-8b07-e2ce534f4cd8" providerId="ADAL" clId="{1122F432-3622-4EEF-A8B5-254D59485200}" dt="2021-12-26T17:45:37.041" v="30" actId="20577"/>
        <pc:sldMkLst>
          <pc:docMk/>
          <pc:sldMk cId="780838957" sldId="256"/>
        </pc:sldMkLst>
        <pc:spChg chg="mod">
          <ac:chgData name="ΒΑΖΑΙΟΣ ΣΤΥΛΙΑΝΟΣ" userId="75d47191-74be-448a-8b07-e2ce534f4cd8" providerId="ADAL" clId="{1122F432-3622-4EEF-A8B5-254D59485200}" dt="2021-12-26T17:45:37.041" v="30" actId="20577"/>
          <ac:spMkLst>
            <pc:docMk/>
            <pc:sldMk cId="780838957" sldId="256"/>
            <ac:spMk id="4" creationId="{594CB204-6202-4DC7-8AEB-7CB69B5AF396}"/>
          </ac:spMkLst>
        </pc:spChg>
      </pc:sldChg>
      <pc:sldChg chg="del">
        <pc:chgData name="ΒΑΖΑΙΟΣ ΣΤΥΛΙΑΝΟΣ" userId="75d47191-74be-448a-8b07-e2ce534f4cd8" providerId="ADAL" clId="{1122F432-3622-4EEF-A8B5-254D59485200}" dt="2021-12-26T15:30:58.777" v="13" actId="47"/>
        <pc:sldMkLst>
          <pc:docMk/>
          <pc:sldMk cId="554636831" sldId="257"/>
        </pc:sldMkLst>
      </pc:sldChg>
      <pc:sldChg chg="del">
        <pc:chgData name="ΒΑΖΑΙΟΣ ΣΤΥΛΙΑΝΟΣ" userId="75d47191-74be-448a-8b07-e2ce534f4cd8" providerId="ADAL" clId="{1122F432-3622-4EEF-A8B5-254D59485200}" dt="2021-12-26T15:30:59.688" v="14" actId="47"/>
        <pc:sldMkLst>
          <pc:docMk/>
          <pc:sldMk cId="180046271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233194-E9C2-402D-A511-43C75C82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C2533E5-786E-4597-8114-0CE6C36C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1515843-2252-4EA7-BF5D-2BC7C8D1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905296B-19C2-4FA1-944A-B05E0BB5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FA3BF4-D2DA-4111-8173-B008A5F9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781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0FCAF5-2CEE-4C5B-94EC-12EA3DC7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9843CE4-DEAF-43C4-B8D8-7CD2A5CD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CABA41A-563C-4A61-A289-7D250BC9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6F5FFDC-8852-48B3-9114-20257EF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763777D-4ABB-4FD9-BF94-580356FD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46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3714874-EC09-450E-B6B1-FC7F6F951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4AD52FA-D091-4A19-9D53-5C64944F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742FDA1-5488-4F1B-AE18-E4EBFF98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34EE87-0567-4F0C-A346-2BF27E08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D9598F-B563-4AE5-87AE-C3FDC9B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67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DA1694-7330-4B35-89B5-0674A266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3213BE-4FF1-455D-9C67-0ABC101C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8B6AF0A-6756-4FEF-9D0F-B85597C4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BA228ED-9922-498F-A07D-A6C5E81C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AFA7606-C708-4371-8E26-9E536880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43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211128-7892-4BF4-995E-0157B3E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46447A4-4845-4B3A-9EDD-E31B975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D374BEB-7CE9-4CEA-834B-ADB7BC8A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89D95D0-7FF2-4749-AA2C-664B98E0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FC82B9-935C-4C47-819A-3AF9A249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12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95A3DB-BC3C-4AD4-9A81-BDD6B661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94B23F-F9BF-4764-80DC-0A1953CBC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F0E244C-EBD7-4E9D-A6C3-2EE70C876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3E1B6CF-FCCC-46C2-B598-A7D7B5AD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3C97BFD-538A-48B3-9922-69EB3118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ADF9B6B-0752-4CA7-B005-F2BA958C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6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16DF2F-304F-469E-98A5-4164C851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3E3A5B9-D877-45C3-9F42-8E65104A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5429063-FE6E-4660-830F-8550E60B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A7F6D34-8DE5-407E-AF25-4589FDC3E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27DFAA4-2DA8-49E6-ADB2-FAC14AE5E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2263F88-DB9D-49CA-8498-4F3670A9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EF488CB-5920-4B1A-9D91-64412798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4207AF4-AF89-4504-ACAE-1C150883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217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984E72-35E9-44AA-BCF1-D9F478D3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7EF2C8F-23C9-4B74-9A39-1DC4FFC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9678906-9C77-4205-B53C-AECCDAA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A27EDBD-B42C-47DB-8CE0-D57E8CF8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77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9104927-D9DD-46F3-9E4D-657318C1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B1FEDC1-A0FF-4542-9C70-3A7A0EF1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BBA44C6-2566-41EF-9A11-A86BF729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83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02ECC3-4A3A-4C0A-976B-5C6BEDDE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EE9B67-B339-4EB3-BABF-AE8E9365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33D6BE9-2475-43BC-B7BB-5523C818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1B75E5E-5595-44A5-A9B5-D837E436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7F52098-5687-4299-90AC-E54BB8A3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F2C75EF-310E-439A-8C14-7AF9CF7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36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D4BD38-711D-467C-AA20-1200C533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DA3E269-3E01-4371-A33B-411448DA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8D114A3-EC16-4211-A052-58CF45EC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FB5654A-74B4-4A4E-BE60-BB7341E8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10DBDBA-EF96-4F96-AE9C-68FF8BD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ABA361A-AF96-4A3D-94AD-DD1A69C7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33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6D28368-AC67-4D89-A60B-E6BC60FA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73CEAC1-6CFF-4267-A2E7-6044381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3CD6E11-19A7-43F4-8376-5E59B092B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21FD-73BC-4B3B-BCA1-4350449C8444}" type="datetimeFigureOut">
              <a:rPr lang="el-GR" smtClean="0"/>
              <a:t>26/12/2021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9A3911D-D03F-4EF1-80B9-46F999435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915C11-99ED-4B44-9C2F-C3E173755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F39F-455A-4860-9001-AA10238E0C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07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CB204-6202-4DC7-8AEB-7CB69B5AF396}"/>
              </a:ext>
            </a:extLst>
          </p:cNvPr>
          <p:cNvSpPr txBox="1"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isToooooooooooooooooloooooooogg-kkkkkk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Sheesh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paragrapst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Par5 to test what we see in text when the sentence 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tecontinues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below</a:t>
            </a:r>
          </a:p>
        </p:txBody>
      </p:sp>
    </p:spTree>
    <p:extLst>
      <p:ext uri="{BB962C8B-B14F-4D97-AF65-F5344CB8AC3E}">
        <p14:creationId xmlns:p14="http://schemas.microsoft.com/office/powerpoint/2010/main" val="78083895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Stelios</dc:creator>
  <cp:lastModifiedBy>ΒΑΖΑΙΟΣ ΣΤΥΛΙΑΝΟΣ</cp:lastModifiedBy>
  <cp:revision>17</cp:revision>
  <dcterms:created xsi:type="dcterms:W3CDTF">2021-10-13T11:57:14Z</dcterms:created>
  <dcterms:modified xsi:type="dcterms:W3CDTF">2021-12-26T21:35:43Z</dcterms:modified>
</cp:coreProperties>
</file>