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6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FC1F16-DF9B-4FFC-B221-A61A54AA490B}" v="8" dt="2022-05-11T02:24:31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ΒΑΖΑΙΟΣ ΣΤΥΛΙΑΝΟΣ" userId="75d47191-74be-448a-8b07-e2ce534f4cd8" providerId="ADAL" clId="{62FABDD5-819F-4DD8-8B15-1D3BA35D10B1}"/>
    <pc:docChg chg="undo redo custSel addSld delSld modSld sldOrd">
      <pc:chgData name="ΒΑΖΑΙΟΣ ΣΤΥΛΙΑΝΟΣ" userId="75d47191-74be-448a-8b07-e2ce534f4cd8" providerId="ADAL" clId="{62FABDD5-819F-4DD8-8B15-1D3BA35D10B1}" dt="2022-04-15T02:46:35.281" v="3276" actId="1076"/>
      <pc:docMkLst>
        <pc:docMk/>
      </pc:docMkLst>
      <pc:sldChg chg="addSp delSp modSp new mod">
        <pc:chgData name="ΒΑΖΑΙΟΣ ΣΤΥΛΙΑΝΟΣ" userId="75d47191-74be-448a-8b07-e2ce534f4cd8" providerId="ADAL" clId="{62FABDD5-819F-4DD8-8B15-1D3BA35D10B1}" dt="2022-04-15T02:11:31.327" v="3212" actId="255"/>
        <pc:sldMkLst>
          <pc:docMk/>
          <pc:sldMk cId="1150594804" sldId="256"/>
        </pc:sldMkLst>
        <pc:spChg chg="del mod">
          <ac:chgData name="ΒΑΖΑΙΟΣ ΣΤΥΛΙΑΝΟΣ" userId="75d47191-74be-448a-8b07-e2ce534f4cd8" providerId="ADAL" clId="{62FABDD5-819F-4DD8-8B15-1D3BA35D10B1}" dt="2022-04-15T01:41:50.251" v="3091" actId="478"/>
          <ac:spMkLst>
            <pc:docMk/>
            <pc:sldMk cId="1150594804" sldId="256"/>
            <ac:spMk id="2" creationId="{341119A0-D9C2-42BA-BB5D-22F6E3186636}"/>
          </ac:spMkLst>
        </pc:spChg>
        <pc:spChg chg="mod">
          <ac:chgData name="ΒΑΖΑΙΟΣ ΣΤΥΛΙΑΝΟΣ" userId="75d47191-74be-448a-8b07-e2ce534f4cd8" providerId="ADAL" clId="{62FABDD5-819F-4DD8-8B15-1D3BA35D10B1}" dt="2022-04-15T02:11:31.327" v="3212" actId="255"/>
          <ac:spMkLst>
            <pc:docMk/>
            <pc:sldMk cId="1150594804" sldId="256"/>
            <ac:spMk id="3" creationId="{494CAFBD-3DC4-4486-BEB7-E33592D88132}"/>
          </ac:spMkLst>
        </pc:spChg>
        <pc:spChg chg="add mod">
          <ac:chgData name="ΒΑΖΑΙΟΣ ΣΤΥΛΙΑΝΟΣ" userId="75d47191-74be-448a-8b07-e2ce534f4cd8" providerId="ADAL" clId="{62FABDD5-819F-4DD8-8B15-1D3BA35D10B1}" dt="2022-04-15T01:52:05.711" v="3210" actId="255"/>
          <ac:spMkLst>
            <pc:docMk/>
            <pc:sldMk cId="1150594804" sldId="256"/>
            <ac:spMk id="4" creationId="{E657EBF5-0414-41C6-8E44-23E0F5D9BD39}"/>
          </ac:spMkLst>
        </pc:spChg>
        <pc:spChg chg="add mod">
          <ac:chgData name="ΒΑΖΑΙΟΣ ΣΤΥΛΙΑΝΟΣ" userId="75d47191-74be-448a-8b07-e2ce534f4cd8" providerId="ADAL" clId="{62FABDD5-819F-4DD8-8B15-1D3BA35D10B1}" dt="2022-04-15T01:47:20.831" v="3141" actId="255"/>
          <ac:spMkLst>
            <pc:docMk/>
            <pc:sldMk cId="1150594804" sldId="256"/>
            <ac:spMk id="6" creationId="{C7482F1E-8BE6-4CB7-81D1-66BE81B4F30C}"/>
          </ac:spMkLst>
        </pc:spChg>
        <pc:spChg chg="add mod">
          <ac:chgData name="ΒΑΖΑΙΟΣ ΣΤΥΛΙΑΝΟΣ" userId="75d47191-74be-448a-8b07-e2ce534f4cd8" providerId="ADAL" clId="{62FABDD5-819F-4DD8-8B15-1D3BA35D10B1}" dt="2022-04-15T01:42:26.695" v="3124" actId="255"/>
          <ac:spMkLst>
            <pc:docMk/>
            <pc:sldMk cId="1150594804" sldId="256"/>
            <ac:spMk id="7" creationId="{64D44CDB-6ADA-440A-BFD9-7AD2F029E910}"/>
          </ac:spMkLst>
        </pc:spChg>
        <pc:graphicFrameChg chg="add del mod">
          <ac:chgData name="ΒΑΖΑΙΟΣ ΣΤΥΛΙΑΝΟΣ" userId="75d47191-74be-448a-8b07-e2ce534f4cd8" providerId="ADAL" clId="{62FABDD5-819F-4DD8-8B15-1D3BA35D10B1}" dt="2022-04-13T22:09:38.346" v="331" actId="478"/>
          <ac:graphicFrameMkLst>
            <pc:docMk/>
            <pc:sldMk cId="1150594804" sldId="256"/>
            <ac:graphicFrameMk id="5" creationId="{9E61B547-AFE5-4343-ACFB-7E95F3DFB327}"/>
          </ac:graphicFrameMkLst>
        </pc:graphicFrameChg>
      </pc:sldChg>
      <pc:sldChg chg="addSp delSp modSp new mod">
        <pc:chgData name="ΒΑΖΑΙΟΣ ΣΤΥΛΙΑΝΟΣ" userId="75d47191-74be-448a-8b07-e2ce534f4cd8" providerId="ADAL" clId="{62FABDD5-819F-4DD8-8B15-1D3BA35D10B1}" dt="2022-04-15T02:45:52.465" v="3263" actId="255"/>
        <pc:sldMkLst>
          <pc:docMk/>
          <pc:sldMk cId="2392798888" sldId="257"/>
        </pc:sldMkLst>
        <pc:spChg chg="add mod">
          <ac:chgData name="ΒΑΖΑΙΟΣ ΣΤΥΛΙΑΝΟΣ" userId="75d47191-74be-448a-8b07-e2ce534f4cd8" providerId="ADAL" clId="{62FABDD5-819F-4DD8-8B15-1D3BA35D10B1}" dt="2022-04-15T01:15:20.116" v="3026" actId="2711"/>
          <ac:spMkLst>
            <pc:docMk/>
            <pc:sldMk cId="2392798888" sldId="257"/>
            <ac:spMk id="2" creationId="{1066BE8F-DAD5-487E-B372-13ED943FFC43}"/>
          </ac:spMkLst>
        </pc:spChg>
        <pc:spChg chg="add del mod">
          <ac:chgData name="ΒΑΖΑΙΟΣ ΣΤΥΛΙΑΝΟΣ" userId="75d47191-74be-448a-8b07-e2ce534f4cd8" providerId="ADAL" clId="{62FABDD5-819F-4DD8-8B15-1D3BA35D10B1}" dt="2022-04-15T00:57:19.668" v="2695" actId="478"/>
          <ac:spMkLst>
            <pc:docMk/>
            <pc:sldMk cId="2392798888" sldId="257"/>
            <ac:spMk id="3" creationId="{03530718-4AC5-4A9B-A1BE-4E4C4B247C72}"/>
          </ac:spMkLst>
        </pc:spChg>
        <pc:spChg chg="add del">
          <ac:chgData name="ΒΑΖΑΙΟΣ ΣΤΥΛΙΑΝΟΣ" userId="75d47191-74be-448a-8b07-e2ce534f4cd8" providerId="ADAL" clId="{62FABDD5-819F-4DD8-8B15-1D3BA35D10B1}" dt="2022-04-13T22:16:37.366" v="655"/>
          <ac:spMkLst>
            <pc:docMk/>
            <pc:sldMk cId="2392798888" sldId="257"/>
            <ac:spMk id="4" creationId="{2D2189CA-26C1-49F3-AA40-09B480723099}"/>
          </ac:spMkLst>
        </pc:spChg>
        <pc:spChg chg="add mod">
          <ac:chgData name="ΒΑΖΑΙΟΣ ΣΤΥΛΙΑΝΟΣ" userId="75d47191-74be-448a-8b07-e2ce534f4cd8" providerId="ADAL" clId="{62FABDD5-819F-4DD8-8B15-1D3BA35D10B1}" dt="2022-04-15T02:45:52.465" v="3263" actId="255"/>
          <ac:spMkLst>
            <pc:docMk/>
            <pc:sldMk cId="2392798888" sldId="257"/>
            <ac:spMk id="4" creationId="{DE02BE44-DEFA-4783-A8B3-7CBAFFA402C3}"/>
          </ac:spMkLst>
        </pc:spChg>
        <pc:spChg chg="add del">
          <ac:chgData name="ΒΑΖΑΙΟΣ ΣΤΥΛΙΑΝΟΣ" userId="75d47191-74be-448a-8b07-e2ce534f4cd8" providerId="ADAL" clId="{62FABDD5-819F-4DD8-8B15-1D3BA35D10B1}" dt="2022-04-13T22:16:49.970" v="658"/>
          <ac:spMkLst>
            <pc:docMk/>
            <pc:sldMk cId="2392798888" sldId="257"/>
            <ac:spMk id="5" creationId="{01E5252C-A399-4E60-9A88-D4B5F000143B}"/>
          </ac:spMkLst>
        </pc:spChg>
        <pc:spChg chg="add del">
          <ac:chgData name="ΒΑΖΑΙΟΣ ΣΤΥΛΙΑΝΟΣ" userId="75d47191-74be-448a-8b07-e2ce534f4cd8" providerId="ADAL" clId="{62FABDD5-819F-4DD8-8B15-1D3BA35D10B1}" dt="2022-04-13T22:18:55.837" v="679"/>
          <ac:spMkLst>
            <pc:docMk/>
            <pc:sldMk cId="2392798888" sldId="257"/>
            <ac:spMk id="6" creationId="{F5EBB2FA-4C11-4940-A417-1B85E5BF3D59}"/>
          </ac:spMkLst>
        </pc:spChg>
        <pc:spChg chg="add del">
          <ac:chgData name="ΒΑΖΑΙΟΣ ΣΤΥΛΙΑΝΟΣ" userId="75d47191-74be-448a-8b07-e2ce534f4cd8" providerId="ADAL" clId="{62FABDD5-819F-4DD8-8B15-1D3BA35D10B1}" dt="2022-04-13T22:19:23.527" v="682"/>
          <ac:spMkLst>
            <pc:docMk/>
            <pc:sldMk cId="2392798888" sldId="257"/>
            <ac:spMk id="7" creationId="{7E809D50-E526-4AB5-9FEA-6E1D18CE54FF}"/>
          </ac:spMkLst>
        </pc:spChg>
        <pc:spChg chg="add del">
          <ac:chgData name="ΒΑΖΑΙΟΣ ΣΤΥΛΙΑΝΟΣ" userId="75d47191-74be-448a-8b07-e2ce534f4cd8" providerId="ADAL" clId="{62FABDD5-819F-4DD8-8B15-1D3BA35D10B1}" dt="2022-04-13T22:19:50.204" v="686"/>
          <ac:spMkLst>
            <pc:docMk/>
            <pc:sldMk cId="2392798888" sldId="257"/>
            <ac:spMk id="8" creationId="{83D7D7B3-0979-4CB7-AFA8-743676348B7A}"/>
          </ac:spMkLst>
        </pc:spChg>
      </pc:sldChg>
      <pc:sldChg chg="addSp delSp modSp new mod">
        <pc:chgData name="ΒΑΖΑΙΟΣ ΣΤΥΛΙΑΝΟΣ" userId="75d47191-74be-448a-8b07-e2ce534f4cd8" providerId="ADAL" clId="{62FABDD5-819F-4DD8-8B15-1D3BA35D10B1}" dt="2022-04-15T02:46:14.682" v="3273" actId="255"/>
        <pc:sldMkLst>
          <pc:docMk/>
          <pc:sldMk cId="1702263454" sldId="258"/>
        </pc:sldMkLst>
        <pc:spChg chg="add mod">
          <ac:chgData name="ΒΑΖΑΙΟΣ ΣΤΥΛΙΑΝΟΣ" userId="75d47191-74be-448a-8b07-e2ce534f4cd8" providerId="ADAL" clId="{62FABDD5-819F-4DD8-8B15-1D3BA35D10B1}" dt="2022-04-15T01:16:27.835" v="3033" actId="2711"/>
          <ac:spMkLst>
            <pc:docMk/>
            <pc:sldMk cId="1702263454" sldId="258"/>
            <ac:spMk id="2" creationId="{CCF39DAC-1614-4230-80DA-825C9C70C701}"/>
          </ac:spMkLst>
        </pc:spChg>
        <pc:spChg chg="add del mod">
          <ac:chgData name="ΒΑΖΑΙΟΣ ΣΤΥΛΙΑΝΟΣ" userId="75d47191-74be-448a-8b07-e2ce534f4cd8" providerId="ADAL" clId="{62FABDD5-819F-4DD8-8B15-1D3BA35D10B1}" dt="2022-04-15T02:46:14.682" v="3273" actId="255"/>
          <ac:spMkLst>
            <pc:docMk/>
            <pc:sldMk cId="1702263454" sldId="258"/>
            <ac:spMk id="3" creationId="{255482B9-63ED-48A7-B3AE-A3B567E1D828}"/>
          </ac:spMkLst>
        </pc:spChg>
        <pc:spChg chg="add del">
          <ac:chgData name="ΒΑΖΑΙΟΣ ΣΤΥΛΙΑΝΟΣ" userId="75d47191-74be-448a-8b07-e2ce534f4cd8" providerId="ADAL" clId="{62FABDD5-819F-4DD8-8B15-1D3BA35D10B1}" dt="2022-04-13T22:27:49.621" v="855"/>
          <ac:spMkLst>
            <pc:docMk/>
            <pc:sldMk cId="1702263454" sldId="258"/>
            <ac:spMk id="4" creationId="{EA090AE2-DC2B-449D-886B-CB62EF48055C}"/>
          </ac:spMkLst>
        </pc:spChg>
        <pc:spChg chg="add del">
          <ac:chgData name="ΒΑΖΑΙΟΣ ΣΤΥΛΙΑΝΟΣ" userId="75d47191-74be-448a-8b07-e2ce534f4cd8" providerId="ADAL" clId="{62FABDD5-819F-4DD8-8B15-1D3BA35D10B1}" dt="2022-04-13T22:28:06.226" v="858"/>
          <ac:spMkLst>
            <pc:docMk/>
            <pc:sldMk cId="1702263454" sldId="258"/>
            <ac:spMk id="6" creationId="{99A8CF0A-6CBC-47C4-ABAC-7647AA3BADA2}"/>
          </ac:spMkLst>
        </pc:spChg>
        <pc:spChg chg="add del mod">
          <ac:chgData name="ΒΑΖΑΙΟΣ ΣΤΥΛΙΑΝΟΣ" userId="75d47191-74be-448a-8b07-e2ce534f4cd8" providerId="ADAL" clId="{62FABDD5-819F-4DD8-8B15-1D3BA35D10B1}" dt="2022-04-13T22:25:47.304" v="813" actId="767"/>
          <ac:spMkLst>
            <pc:docMk/>
            <pc:sldMk cId="1702263454" sldId="258"/>
            <ac:spMk id="6" creationId="{B0A4009E-19C4-4EEA-BFC8-F174CC1983AB}"/>
          </ac:spMkLst>
        </pc:spChg>
        <pc:spChg chg="add del mod">
          <ac:chgData name="ΒΑΖΑΙΟΣ ΣΤΥΛΙΑΝΟΣ" userId="75d47191-74be-448a-8b07-e2ce534f4cd8" providerId="ADAL" clId="{62FABDD5-819F-4DD8-8B15-1D3BA35D10B1}" dt="2022-04-13T22:38:36.819" v="975" actId="478"/>
          <ac:spMkLst>
            <pc:docMk/>
            <pc:sldMk cId="1702263454" sldId="258"/>
            <ac:spMk id="7" creationId="{C071A389-3F87-41DF-B98E-801FF988BC9C}"/>
          </ac:spMkLst>
        </pc:spChg>
        <pc:spChg chg="add del">
          <ac:chgData name="ΒΑΖΑΙΟΣ ΣΤΥΛΙΑΝΟΣ" userId="75d47191-74be-448a-8b07-e2ce534f4cd8" providerId="ADAL" clId="{62FABDD5-819F-4DD8-8B15-1D3BA35D10B1}" dt="2022-04-13T22:38:56.693" v="978"/>
          <ac:spMkLst>
            <pc:docMk/>
            <pc:sldMk cId="1702263454" sldId="258"/>
            <ac:spMk id="8" creationId="{D21BE3B8-2EE0-43C4-89E1-8948015226E9}"/>
          </ac:spMkLst>
        </pc:spChg>
        <pc:spChg chg="add del">
          <ac:chgData name="ΒΑΖΑΙΟΣ ΣΤΥΛΙΑΝΟΣ" userId="75d47191-74be-448a-8b07-e2ce534f4cd8" providerId="ADAL" clId="{62FABDD5-819F-4DD8-8B15-1D3BA35D10B1}" dt="2022-04-13T22:39:19.063" v="982"/>
          <ac:spMkLst>
            <pc:docMk/>
            <pc:sldMk cId="1702263454" sldId="258"/>
            <ac:spMk id="9" creationId="{188A6CBD-DAE1-4B84-9518-58E5E8C9A1EB}"/>
          </ac:spMkLst>
        </pc:spChg>
        <pc:picChg chg="add del mod">
          <ac:chgData name="ΒΑΖΑΙΟΣ ΣΤΥΛΙΑΝΟΣ" userId="75d47191-74be-448a-8b07-e2ce534f4cd8" providerId="ADAL" clId="{62FABDD5-819F-4DD8-8B15-1D3BA35D10B1}" dt="2022-04-13T22:28:22.783" v="863" actId="1076"/>
          <ac:picMkLst>
            <pc:docMk/>
            <pc:sldMk cId="1702263454" sldId="258"/>
            <ac:picMk id="5" creationId="{1648B2D6-F95B-4B17-9C5C-CF7CCBFD9C24}"/>
          </ac:picMkLst>
        </pc:picChg>
        <pc:picChg chg="add del mod">
          <ac:chgData name="ΒΑΖΑΙΟΣ ΣΤΥΛΙΑΝΟΣ" userId="75d47191-74be-448a-8b07-e2ce534f4cd8" providerId="ADAL" clId="{62FABDD5-819F-4DD8-8B15-1D3BA35D10B1}" dt="2022-04-13T22:45:20.604" v="1120" actId="21"/>
          <ac:picMkLst>
            <pc:docMk/>
            <pc:sldMk cId="1702263454" sldId="258"/>
            <ac:picMk id="11" creationId="{EDA2693B-3408-4785-8BD6-65212EEA0EC1}"/>
          </ac:picMkLst>
        </pc:picChg>
        <pc:picChg chg="add del mod">
          <ac:chgData name="ΒΑΖΑΙΟΣ ΣΤΥΛΙΑΝΟΣ" userId="75d47191-74be-448a-8b07-e2ce534f4cd8" providerId="ADAL" clId="{62FABDD5-819F-4DD8-8B15-1D3BA35D10B1}" dt="2022-04-13T22:44:18.948" v="1110"/>
          <ac:picMkLst>
            <pc:docMk/>
            <pc:sldMk cId="1702263454" sldId="258"/>
            <ac:picMk id="1030" creationId="{531791A6-13C9-4636-A787-6908205361CE}"/>
          </ac:picMkLst>
        </pc:picChg>
        <pc:picChg chg="add del mod">
          <ac:chgData name="ΒΑΖΑΙΟΣ ΣΤΥΛΙΑΝΟΣ" userId="75d47191-74be-448a-8b07-e2ce534f4cd8" providerId="ADAL" clId="{62FABDD5-819F-4DD8-8B15-1D3BA35D10B1}" dt="2022-04-13T22:25:53.016" v="825"/>
          <ac:picMkLst>
            <pc:docMk/>
            <pc:sldMk cId="1702263454" sldId="258"/>
            <ac:picMk id="2050" creationId="{AF34B829-A977-45AF-90C6-D9B89604ABF3}"/>
          </ac:picMkLst>
        </pc:picChg>
        <pc:picChg chg="add del mod">
          <ac:chgData name="ΒΑΖΑΙΟΣ ΣΤΥΛΙΑΝΟΣ" userId="75d47191-74be-448a-8b07-e2ce534f4cd8" providerId="ADAL" clId="{62FABDD5-819F-4DD8-8B15-1D3BA35D10B1}" dt="2022-04-13T22:25:50.177" v="820"/>
          <ac:picMkLst>
            <pc:docMk/>
            <pc:sldMk cId="1702263454" sldId="258"/>
            <ac:picMk id="2052" creationId="{10E028E2-C627-410C-B9B7-B77C178B27E4}"/>
          </ac:picMkLst>
        </pc:picChg>
        <pc:picChg chg="add del mod">
          <ac:chgData name="ΒΑΖΑΙΟΣ ΣΤΥΛΙΑΝΟΣ" userId="75d47191-74be-448a-8b07-e2ce534f4cd8" providerId="ADAL" clId="{62FABDD5-819F-4DD8-8B15-1D3BA35D10B1}" dt="2022-04-13T22:38:31.082" v="972" actId="478"/>
          <ac:picMkLst>
            <pc:docMk/>
            <pc:sldMk cId="1702263454" sldId="258"/>
            <ac:picMk id="2054" creationId="{3EAC4E0E-C63B-484B-8B63-26919E54B908}"/>
          </ac:picMkLst>
        </pc:picChg>
      </pc:sldChg>
      <pc:sldChg chg="addSp modSp new mod ord">
        <pc:chgData name="ΒΑΖΑΙΟΣ ΣΤΥΛΙΑΝΟΣ" userId="75d47191-74be-448a-8b07-e2ce534f4cd8" providerId="ADAL" clId="{62FABDD5-819F-4DD8-8B15-1D3BA35D10B1}" dt="2022-04-15T01:16:16.935" v="3032" actId="255"/>
        <pc:sldMkLst>
          <pc:docMk/>
          <pc:sldMk cId="1272609628" sldId="259"/>
        </pc:sldMkLst>
        <pc:spChg chg="add mod">
          <ac:chgData name="ΒΑΖΑΙΟΣ ΣΤΥΛΙΑΝΟΣ" userId="75d47191-74be-448a-8b07-e2ce534f4cd8" providerId="ADAL" clId="{62FABDD5-819F-4DD8-8B15-1D3BA35D10B1}" dt="2022-04-15T01:16:09.327" v="3030" actId="2711"/>
          <ac:spMkLst>
            <pc:docMk/>
            <pc:sldMk cId="1272609628" sldId="259"/>
            <ac:spMk id="2" creationId="{39451B30-E20F-4B4F-BD54-91154DE8FB30}"/>
          </ac:spMkLst>
        </pc:spChg>
        <pc:spChg chg="add mod">
          <ac:chgData name="ΒΑΖΑΙΟΣ ΣΤΥΛΙΑΝΟΣ" userId="75d47191-74be-448a-8b07-e2ce534f4cd8" providerId="ADAL" clId="{62FABDD5-819F-4DD8-8B15-1D3BA35D10B1}" dt="2022-04-15T01:16:16.935" v="3032" actId="255"/>
          <ac:spMkLst>
            <pc:docMk/>
            <pc:sldMk cId="1272609628" sldId="259"/>
            <ac:spMk id="5" creationId="{933FA96A-50F9-4BAE-872E-7B3D860260A6}"/>
          </ac:spMkLst>
        </pc:spChg>
        <pc:grpChg chg="add mod">
          <ac:chgData name="ΒΑΖΑΙΟΣ ΣΤΥΛΙΑΝΟΣ" userId="75d47191-74be-448a-8b07-e2ce534f4cd8" providerId="ADAL" clId="{62FABDD5-819F-4DD8-8B15-1D3BA35D10B1}" dt="2022-04-14T21:07:24.437" v="2621" actId="164"/>
          <ac:grpSpMkLst>
            <pc:docMk/>
            <pc:sldMk cId="1272609628" sldId="259"/>
            <ac:grpSpMk id="3" creationId="{3BA0BCC3-86D9-4A71-9F1D-DF2FA21ADABD}"/>
          </ac:grpSpMkLst>
        </pc:grpChg>
        <pc:picChg chg="add mod">
          <ac:chgData name="ΒΑΖΑΙΟΣ ΣΤΥΛΙΑΝΟΣ" userId="75d47191-74be-448a-8b07-e2ce534f4cd8" providerId="ADAL" clId="{62FABDD5-819F-4DD8-8B15-1D3BA35D10B1}" dt="2022-04-14T21:07:24.437" v="2621" actId="164"/>
          <ac:picMkLst>
            <pc:docMk/>
            <pc:sldMk cId="1272609628" sldId="259"/>
            <ac:picMk id="4" creationId="{9B2347C3-CCB1-4CE3-8C21-7FAF3D622317}"/>
          </ac:picMkLst>
        </pc:picChg>
      </pc:sldChg>
      <pc:sldChg chg="addSp modSp new mod ord">
        <pc:chgData name="ΒΑΖΑΙΟΣ ΣΤΥΛΙΑΝΟΣ" userId="75d47191-74be-448a-8b07-e2ce534f4cd8" providerId="ADAL" clId="{62FABDD5-819F-4DD8-8B15-1D3BA35D10B1}" dt="2022-04-15T02:46:07.795" v="3272" actId="20577"/>
        <pc:sldMkLst>
          <pc:docMk/>
          <pc:sldMk cId="875257745" sldId="260"/>
        </pc:sldMkLst>
        <pc:spChg chg="add mod">
          <ac:chgData name="ΒΑΖΑΙΟΣ ΣΤΥΛΙΑΝΟΣ" userId="75d47191-74be-448a-8b07-e2ce534f4cd8" providerId="ADAL" clId="{62FABDD5-819F-4DD8-8B15-1D3BA35D10B1}" dt="2022-04-15T02:46:07.795" v="3272" actId="20577"/>
          <ac:spMkLst>
            <pc:docMk/>
            <pc:sldMk cId="875257745" sldId="260"/>
            <ac:spMk id="2" creationId="{CF8CDBA0-C42C-4C44-80E8-B3C3FD156775}"/>
          </ac:spMkLst>
        </pc:spChg>
        <pc:spChg chg="add mod">
          <ac:chgData name="ΒΑΖΑΙΟΣ ΣΤΥΛΙΑΝΟΣ" userId="75d47191-74be-448a-8b07-e2ce534f4cd8" providerId="ADAL" clId="{62FABDD5-819F-4DD8-8B15-1D3BA35D10B1}" dt="2022-04-15T02:28:07.827" v="3241" actId="255"/>
          <ac:spMkLst>
            <pc:docMk/>
            <pc:sldMk cId="875257745" sldId="260"/>
            <ac:spMk id="3" creationId="{ED3CF43F-83FF-46CF-8371-85AF4ED4CFB7}"/>
          </ac:spMkLst>
        </pc:spChg>
      </pc:sldChg>
      <pc:sldChg chg="addSp delSp modSp new mod">
        <pc:chgData name="ΒΑΖΑΙΟΣ ΣΤΥΛΙΑΝΟΣ" userId="75d47191-74be-448a-8b07-e2ce534f4cd8" providerId="ADAL" clId="{62FABDD5-819F-4DD8-8B15-1D3BA35D10B1}" dt="2022-04-15T02:46:20.265" v="3274" actId="255"/>
        <pc:sldMkLst>
          <pc:docMk/>
          <pc:sldMk cId="1521326152" sldId="261"/>
        </pc:sldMkLst>
        <pc:spChg chg="add mod">
          <ac:chgData name="ΒΑΖΑΙΟΣ ΣΤΥΛΙΑΝΟΣ" userId="75d47191-74be-448a-8b07-e2ce534f4cd8" providerId="ADAL" clId="{62FABDD5-819F-4DD8-8B15-1D3BA35D10B1}" dt="2022-04-15T01:16:42.419" v="3036" actId="2711"/>
          <ac:spMkLst>
            <pc:docMk/>
            <pc:sldMk cId="1521326152" sldId="261"/>
            <ac:spMk id="2" creationId="{1696FFC4-42F4-4FD7-A07C-647737E59759}"/>
          </ac:spMkLst>
        </pc:spChg>
        <pc:spChg chg="add mod">
          <ac:chgData name="ΒΑΖΑΙΟΣ ΣΤΥΛΙΑΝΟΣ" userId="75d47191-74be-448a-8b07-e2ce534f4cd8" providerId="ADAL" clId="{62FABDD5-819F-4DD8-8B15-1D3BA35D10B1}" dt="2022-04-15T02:46:20.265" v="3274" actId="255"/>
          <ac:spMkLst>
            <pc:docMk/>
            <pc:sldMk cId="1521326152" sldId="261"/>
            <ac:spMk id="3" creationId="{ADCF46D0-B277-4290-AF88-1A7C93AB7163}"/>
          </ac:spMkLst>
        </pc:spChg>
        <pc:spChg chg="add del">
          <ac:chgData name="ΒΑΖΑΙΟΣ ΣΤΥΛΙΑΝΟΣ" userId="75d47191-74be-448a-8b07-e2ce534f4cd8" providerId="ADAL" clId="{62FABDD5-819F-4DD8-8B15-1D3BA35D10B1}" dt="2022-04-13T23:10:29.969" v="1690"/>
          <ac:spMkLst>
            <pc:docMk/>
            <pc:sldMk cId="1521326152" sldId="261"/>
            <ac:spMk id="4" creationId="{8C238791-CBE1-4931-94D4-A12CC7AB8918}"/>
          </ac:spMkLst>
        </pc:spChg>
        <pc:spChg chg="add del">
          <ac:chgData name="ΒΑΖΑΙΟΣ ΣΤΥΛΙΑΝΟΣ" userId="75d47191-74be-448a-8b07-e2ce534f4cd8" providerId="ADAL" clId="{62FABDD5-819F-4DD8-8B15-1D3BA35D10B1}" dt="2022-04-13T23:10:55.178" v="1695"/>
          <ac:spMkLst>
            <pc:docMk/>
            <pc:sldMk cId="1521326152" sldId="261"/>
            <ac:spMk id="5" creationId="{43AC671A-CA1B-4B85-8595-936EDCA64C04}"/>
          </ac:spMkLst>
        </pc:spChg>
        <pc:spChg chg="add del">
          <ac:chgData name="ΒΑΖΑΙΟΣ ΣΤΥΛΙΑΝΟΣ" userId="75d47191-74be-448a-8b07-e2ce534f4cd8" providerId="ADAL" clId="{62FABDD5-819F-4DD8-8B15-1D3BA35D10B1}" dt="2022-04-13T23:13:06.272" v="1733"/>
          <ac:spMkLst>
            <pc:docMk/>
            <pc:sldMk cId="1521326152" sldId="261"/>
            <ac:spMk id="6" creationId="{93D38C07-3ABA-4906-A29C-61ED093B9F90}"/>
          </ac:spMkLst>
        </pc:spChg>
        <pc:spChg chg="add del">
          <ac:chgData name="ΒΑΖΑΙΟΣ ΣΤΥΛΙΑΝΟΣ" userId="75d47191-74be-448a-8b07-e2ce534f4cd8" providerId="ADAL" clId="{62FABDD5-819F-4DD8-8B15-1D3BA35D10B1}" dt="2022-04-13T23:13:10.670" v="1735"/>
          <ac:spMkLst>
            <pc:docMk/>
            <pc:sldMk cId="1521326152" sldId="261"/>
            <ac:spMk id="7" creationId="{7B92A10F-7629-4323-A4B5-03AFA08B3832}"/>
          </ac:spMkLst>
        </pc:spChg>
      </pc:sldChg>
      <pc:sldChg chg="addSp delSp modSp new mod setBg">
        <pc:chgData name="ΒΑΖΑΙΟΣ ΣΤΥΛΙΑΝΟΣ" userId="75d47191-74be-448a-8b07-e2ce534f4cd8" providerId="ADAL" clId="{62FABDD5-819F-4DD8-8B15-1D3BA35D10B1}" dt="2022-04-15T02:46:35.281" v="3276" actId="1076"/>
        <pc:sldMkLst>
          <pc:docMk/>
          <pc:sldMk cId="3498832290" sldId="262"/>
        </pc:sldMkLst>
        <pc:spChg chg="add mod">
          <ac:chgData name="ΒΑΖΑΙΟΣ ΣΤΥΛΙΑΝΟΣ" userId="75d47191-74be-448a-8b07-e2ce534f4cd8" providerId="ADAL" clId="{62FABDD5-819F-4DD8-8B15-1D3BA35D10B1}" dt="2022-04-15T01:16:51.950" v="3038" actId="2711"/>
          <ac:spMkLst>
            <pc:docMk/>
            <pc:sldMk cId="3498832290" sldId="262"/>
            <ac:spMk id="2" creationId="{8FEB6D88-0E3A-4CAD-8DE9-CEA64412976E}"/>
          </ac:spMkLst>
        </pc:spChg>
        <pc:spChg chg="add del mod">
          <ac:chgData name="ΒΑΖΑΙΟΣ ΣΤΥΛΙΑΝΟΣ" userId="75d47191-74be-448a-8b07-e2ce534f4cd8" providerId="ADAL" clId="{62FABDD5-819F-4DD8-8B15-1D3BA35D10B1}" dt="2022-04-15T02:46:35.281" v="3276" actId="1076"/>
          <ac:spMkLst>
            <pc:docMk/>
            <pc:sldMk cId="3498832290" sldId="262"/>
            <ac:spMk id="3" creationId="{16F7C241-77E0-481C-AAF2-CC36906EFC1F}"/>
          </ac:spMkLst>
        </pc:spChg>
        <pc:spChg chg="add del">
          <ac:chgData name="ΒΑΖΑΙΟΣ ΣΤΥΛΙΑΝΟΣ" userId="75d47191-74be-448a-8b07-e2ce534f4cd8" providerId="ADAL" clId="{62FABDD5-819F-4DD8-8B15-1D3BA35D10B1}" dt="2022-04-13T23:28:26.517" v="2475"/>
          <ac:spMkLst>
            <pc:docMk/>
            <pc:sldMk cId="3498832290" sldId="262"/>
            <ac:spMk id="4" creationId="{C5D67E43-2C33-450A-87D3-4C4D7C52069E}"/>
          </ac:spMkLst>
        </pc:spChg>
        <pc:spChg chg="add del">
          <ac:chgData name="ΒΑΖΑΙΟΣ ΣΤΥΛΙΑΝΟΣ" userId="75d47191-74be-448a-8b07-e2ce534f4cd8" providerId="ADAL" clId="{62FABDD5-819F-4DD8-8B15-1D3BA35D10B1}" dt="2022-04-13T23:28:49.318" v="2479"/>
          <ac:spMkLst>
            <pc:docMk/>
            <pc:sldMk cId="3498832290" sldId="262"/>
            <ac:spMk id="5" creationId="{AA73149F-478A-41EC-B340-365644FA9E09}"/>
          </ac:spMkLst>
        </pc:spChg>
        <pc:picChg chg="add mod">
          <ac:chgData name="ΒΑΖΑΙΟΣ ΣΤΥΛΙΑΝΟΣ" userId="75d47191-74be-448a-8b07-e2ce534f4cd8" providerId="ADAL" clId="{62FABDD5-819F-4DD8-8B15-1D3BA35D10B1}" dt="2022-04-13T23:34:45.244" v="2603" actId="14100"/>
          <ac:picMkLst>
            <pc:docMk/>
            <pc:sldMk cId="3498832290" sldId="262"/>
            <ac:picMk id="7" creationId="{B1011C29-9CDC-4831-9734-5EDC44EDCCA2}"/>
          </ac:picMkLst>
        </pc:picChg>
      </pc:sldChg>
      <pc:sldChg chg="new del">
        <pc:chgData name="ΒΑΖΑΙΟΣ ΣΤΥΛΙΑΝΟΣ" userId="75d47191-74be-448a-8b07-e2ce534f4cd8" providerId="ADAL" clId="{62FABDD5-819F-4DD8-8B15-1D3BA35D10B1}" dt="2022-04-13T23:33:20.785" v="2586" actId="47"/>
        <pc:sldMkLst>
          <pc:docMk/>
          <pc:sldMk cId="2328078012" sldId="263"/>
        </pc:sldMkLst>
      </pc:sldChg>
      <pc:sldChg chg="new del">
        <pc:chgData name="ΒΑΖΑΙΟΣ ΣΤΥΛΙΑΝΟΣ" userId="75d47191-74be-448a-8b07-e2ce534f4cd8" providerId="ADAL" clId="{62FABDD5-819F-4DD8-8B15-1D3BA35D10B1}" dt="2022-04-13T23:33:21.561" v="2587" actId="47"/>
        <pc:sldMkLst>
          <pc:docMk/>
          <pc:sldMk cId="1963095045" sldId="264"/>
        </pc:sldMkLst>
      </pc:sldChg>
      <pc:sldChg chg="new del">
        <pc:chgData name="ΒΑΖΑΙΟΣ ΣΤΥΛΙΑΝΟΣ" userId="75d47191-74be-448a-8b07-e2ce534f4cd8" providerId="ADAL" clId="{62FABDD5-819F-4DD8-8B15-1D3BA35D10B1}" dt="2022-04-13T23:33:22.841" v="2588" actId="47"/>
        <pc:sldMkLst>
          <pc:docMk/>
          <pc:sldMk cId="3019039652" sldId="265"/>
        </pc:sldMkLst>
      </pc:sldChg>
    </pc:docChg>
  </pc:docChgLst>
  <pc:docChgLst>
    <pc:chgData name="ΒΑΖΑΙΟΣ ΣΤΥΛΙΑΝΟΣ" userId="75d47191-74be-448a-8b07-e2ce534f4cd8" providerId="ADAL" clId="{07FC1F16-DF9B-4FFC-B221-A61A54AA490B}"/>
    <pc:docChg chg="undo custSel delSld modSld">
      <pc:chgData name="ΒΑΖΑΙΟΣ ΣΤΥΛΙΑΝΟΣ" userId="75d47191-74be-448a-8b07-e2ce534f4cd8" providerId="ADAL" clId="{07FC1F16-DF9B-4FFC-B221-A61A54AA490B}" dt="2022-05-11T02:24:31.489" v="241" actId="164"/>
      <pc:docMkLst>
        <pc:docMk/>
      </pc:docMkLst>
      <pc:sldChg chg="modSp mod">
        <pc:chgData name="ΒΑΖΑΙΟΣ ΣΤΥΛΙΑΝΟΣ" userId="75d47191-74be-448a-8b07-e2ce534f4cd8" providerId="ADAL" clId="{07FC1F16-DF9B-4FFC-B221-A61A54AA490B}" dt="2022-05-10T22:07:06.336" v="32" actId="1076"/>
        <pc:sldMkLst>
          <pc:docMk/>
          <pc:sldMk cId="1150594804" sldId="256"/>
        </pc:sldMkLst>
        <pc:spChg chg="mod">
          <ac:chgData name="ΒΑΖΑΙΟΣ ΣΤΥΛΙΑΝΟΣ" userId="75d47191-74be-448a-8b07-e2ce534f4cd8" providerId="ADAL" clId="{07FC1F16-DF9B-4FFC-B221-A61A54AA490B}" dt="2022-05-10T22:07:06.336" v="32" actId="1076"/>
          <ac:spMkLst>
            <pc:docMk/>
            <pc:sldMk cId="1150594804" sldId="256"/>
            <ac:spMk id="6" creationId="{C7482F1E-8BE6-4CB7-81D1-66BE81B4F30C}"/>
          </ac:spMkLst>
        </pc:spChg>
        <pc:spChg chg="mod">
          <ac:chgData name="ΒΑΖΑΙΟΣ ΣΤΥΛΙΑΝΟΣ" userId="75d47191-74be-448a-8b07-e2ce534f4cd8" providerId="ADAL" clId="{07FC1F16-DF9B-4FFC-B221-A61A54AA490B}" dt="2022-05-10T18:23:25.586" v="10" actId="2710"/>
          <ac:spMkLst>
            <pc:docMk/>
            <pc:sldMk cId="1150594804" sldId="256"/>
            <ac:spMk id="7" creationId="{64D44CDB-6ADA-440A-BFD9-7AD2F029E910}"/>
          </ac:spMkLst>
        </pc:spChg>
      </pc:sldChg>
      <pc:sldChg chg="modSp mod">
        <pc:chgData name="ΒΑΖΑΙΟΣ ΣΤΥΛΙΑΝΟΣ" userId="75d47191-74be-448a-8b07-e2ce534f4cd8" providerId="ADAL" clId="{07FC1F16-DF9B-4FFC-B221-A61A54AA490B}" dt="2022-05-10T22:12:59.009" v="206" actId="2710"/>
        <pc:sldMkLst>
          <pc:docMk/>
          <pc:sldMk cId="1521326152" sldId="261"/>
        </pc:sldMkLst>
        <pc:spChg chg="mod">
          <ac:chgData name="ΒΑΖΑΙΟΣ ΣΤΥΛΙΑΝΟΣ" userId="75d47191-74be-448a-8b07-e2ce534f4cd8" providerId="ADAL" clId="{07FC1F16-DF9B-4FFC-B221-A61A54AA490B}" dt="2022-05-10T22:12:59.009" v="206" actId="2710"/>
          <ac:spMkLst>
            <pc:docMk/>
            <pc:sldMk cId="1521326152" sldId="261"/>
            <ac:spMk id="3" creationId="{ADCF46D0-B277-4290-AF88-1A7C93AB7163}"/>
          </ac:spMkLst>
        </pc:spChg>
      </pc:sldChg>
      <pc:sldChg chg="modSp mod">
        <pc:chgData name="ΒΑΖΑΙΟΣ ΣΤΥΛΙΑΝΟΣ" userId="75d47191-74be-448a-8b07-e2ce534f4cd8" providerId="ADAL" clId="{07FC1F16-DF9B-4FFC-B221-A61A54AA490B}" dt="2022-05-10T19:20:12.954" v="31" actId="14100"/>
        <pc:sldMkLst>
          <pc:docMk/>
          <pc:sldMk cId="3498832290" sldId="262"/>
        </pc:sldMkLst>
        <pc:spChg chg="mod">
          <ac:chgData name="ΒΑΖΑΙΟΣ ΣΤΥΛΙΑΝΟΣ" userId="75d47191-74be-448a-8b07-e2ce534f4cd8" providerId="ADAL" clId="{07FC1F16-DF9B-4FFC-B221-A61A54AA490B}" dt="2022-05-10T18:59:59.527" v="12" actId="2710"/>
          <ac:spMkLst>
            <pc:docMk/>
            <pc:sldMk cId="3498832290" sldId="262"/>
            <ac:spMk id="2" creationId="{8FEB6D88-0E3A-4CAD-8DE9-CEA64412976E}"/>
          </ac:spMkLst>
        </pc:spChg>
        <pc:spChg chg="mod">
          <ac:chgData name="ΒΑΖΑΙΟΣ ΣΤΥΛΙΑΝΟΣ" userId="75d47191-74be-448a-8b07-e2ce534f4cd8" providerId="ADAL" clId="{07FC1F16-DF9B-4FFC-B221-A61A54AA490B}" dt="2022-05-10T19:20:12.954" v="31" actId="14100"/>
          <ac:spMkLst>
            <pc:docMk/>
            <pc:sldMk cId="3498832290" sldId="262"/>
            <ac:spMk id="3" creationId="{16F7C241-77E0-481C-AAF2-CC36906EFC1F}"/>
          </ac:spMkLst>
        </pc:spChg>
      </pc:sldChg>
      <pc:sldChg chg="modSp mod">
        <pc:chgData name="ΒΑΖΑΙΟΣ ΣΤΥΛΙΑΝΟΣ" userId="75d47191-74be-448a-8b07-e2ce534f4cd8" providerId="ADAL" clId="{07FC1F16-DF9B-4FFC-B221-A61A54AA490B}" dt="2022-05-10T19:19:35.150" v="20" actId="5793"/>
        <pc:sldMkLst>
          <pc:docMk/>
          <pc:sldMk cId="31752541" sldId="263"/>
        </pc:sldMkLst>
        <pc:spChg chg="mod">
          <ac:chgData name="ΒΑΖΑΙΟΣ ΣΤΥΛΙΑΝΟΣ" userId="75d47191-74be-448a-8b07-e2ce534f4cd8" providerId="ADAL" clId="{07FC1F16-DF9B-4FFC-B221-A61A54AA490B}" dt="2022-05-10T19:00:05.712" v="13" actId="2710"/>
          <ac:spMkLst>
            <pc:docMk/>
            <pc:sldMk cId="31752541" sldId="263"/>
            <ac:spMk id="2" creationId="{8FEB6D88-0E3A-4CAD-8DE9-CEA64412976E}"/>
          </ac:spMkLst>
        </pc:spChg>
        <pc:spChg chg="mod">
          <ac:chgData name="ΒΑΖΑΙΟΣ ΣΤΥΛΙΑΝΟΣ" userId="75d47191-74be-448a-8b07-e2ce534f4cd8" providerId="ADAL" clId="{07FC1F16-DF9B-4FFC-B221-A61A54AA490B}" dt="2022-05-10T19:19:35.150" v="20" actId="5793"/>
          <ac:spMkLst>
            <pc:docMk/>
            <pc:sldMk cId="31752541" sldId="263"/>
            <ac:spMk id="3" creationId="{16F7C241-77E0-481C-AAF2-CC36906EFC1F}"/>
          </ac:spMkLst>
        </pc:spChg>
      </pc:sldChg>
      <pc:sldChg chg="modSp mod">
        <pc:chgData name="ΒΑΖΑΙΟΣ ΣΤΥΛΙΑΝΟΣ" userId="75d47191-74be-448a-8b07-e2ce534f4cd8" providerId="ADAL" clId="{07FC1F16-DF9B-4FFC-B221-A61A54AA490B}" dt="2022-05-10T19:00:09.577" v="14" actId="2710"/>
        <pc:sldMkLst>
          <pc:docMk/>
          <pc:sldMk cId="2483206261" sldId="264"/>
        </pc:sldMkLst>
        <pc:spChg chg="mod">
          <ac:chgData name="ΒΑΖΑΙΟΣ ΣΤΥΛΙΑΝΟΣ" userId="75d47191-74be-448a-8b07-e2ce534f4cd8" providerId="ADAL" clId="{07FC1F16-DF9B-4FFC-B221-A61A54AA490B}" dt="2022-05-10T19:00:09.577" v="14" actId="2710"/>
          <ac:spMkLst>
            <pc:docMk/>
            <pc:sldMk cId="2483206261" sldId="264"/>
            <ac:spMk id="2" creationId="{8FEB6D88-0E3A-4CAD-8DE9-CEA64412976E}"/>
          </ac:spMkLst>
        </pc:spChg>
        <pc:spChg chg="mod">
          <ac:chgData name="ΒΑΖΑΙΟΣ ΣΤΥΛΙΑΝΟΣ" userId="75d47191-74be-448a-8b07-e2ce534f4cd8" providerId="ADAL" clId="{07FC1F16-DF9B-4FFC-B221-A61A54AA490B}" dt="2022-05-10T18:49:10.074" v="11" actId="2710"/>
          <ac:spMkLst>
            <pc:docMk/>
            <pc:sldMk cId="2483206261" sldId="264"/>
            <ac:spMk id="3" creationId="{16F7C241-77E0-481C-AAF2-CC36906EFC1F}"/>
          </ac:spMkLst>
        </pc:spChg>
      </pc:sldChg>
      <pc:sldChg chg="del">
        <pc:chgData name="ΒΑΖΑΙΟΣ ΣΤΥΛΙΑΝΟΣ" userId="75d47191-74be-448a-8b07-e2ce534f4cd8" providerId="ADAL" clId="{07FC1F16-DF9B-4FFC-B221-A61A54AA490B}" dt="2022-05-11T02:17:02.060" v="223" actId="47"/>
        <pc:sldMkLst>
          <pc:docMk/>
          <pc:sldMk cId="3074117818" sldId="265"/>
        </pc:sldMkLst>
      </pc:sldChg>
      <pc:sldChg chg="addSp delSp modSp mod">
        <pc:chgData name="ΒΑΖΑΙΟΣ ΣΤΥΛΙΑΝΟΣ" userId="75d47191-74be-448a-8b07-e2ce534f4cd8" providerId="ADAL" clId="{07FC1F16-DF9B-4FFC-B221-A61A54AA490B}" dt="2022-05-11T02:24:31.489" v="241" actId="164"/>
        <pc:sldMkLst>
          <pc:docMk/>
          <pc:sldMk cId="1248761680" sldId="266"/>
        </pc:sldMkLst>
        <pc:spChg chg="mod">
          <ac:chgData name="ΒΑΖΑΙΟΣ ΣΤΥΛΙΑΝΟΣ" userId="75d47191-74be-448a-8b07-e2ce534f4cd8" providerId="ADAL" clId="{07FC1F16-DF9B-4FFC-B221-A61A54AA490B}" dt="2022-05-11T02:15:05.877" v="207"/>
          <ac:spMkLst>
            <pc:docMk/>
            <pc:sldMk cId="1248761680" sldId="266"/>
            <ac:spMk id="2" creationId="{39451B30-E20F-4B4F-BD54-91154DE8FB30}"/>
          </ac:spMkLst>
        </pc:spChg>
        <pc:spChg chg="mod topLvl">
          <ac:chgData name="ΒΑΖΑΙΟΣ ΣΤΥΛΙΑΝΟΣ" userId="75d47191-74be-448a-8b07-e2ce534f4cd8" providerId="ADAL" clId="{07FC1F16-DF9B-4FFC-B221-A61A54AA490B}" dt="2022-05-11T02:24:31.489" v="241" actId="164"/>
          <ac:spMkLst>
            <pc:docMk/>
            <pc:sldMk cId="1248761680" sldId="266"/>
            <ac:spMk id="5" creationId="{933FA96A-50F9-4BAE-872E-7B3D860260A6}"/>
          </ac:spMkLst>
        </pc:spChg>
        <pc:spChg chg="add mod topLvl">
          <ac:chgData name="ΒΑΖΑΙΟΣ ΣΤΥΛΙΑΝΟΣ" userId="75d47191-74be-448a-8b07-e2ce534f4cd8" providerId="ADAL" clId="{07FC1F16-DF9B-4FFC-B221-A61A54AA490B}" dt="2022-05-11T02:24:31.489" v="241" actId="164"/>
          <ac:spMkLst>
            <pc:docMk/>
            <pc:sldMk cId="1248761680" sldId="266"/>
            <ac:spMk id="6" creationId="{C783CBD8-3011-4013-974F-4CD4E29357E7}"/>
          </ac:spMkLst>
        </pc:spChg>
        <pc:grpChg chg="del mod topLvl">
          <ac:chgData name="ΒΑΖΑΙΟΣ ΣΤΥΛΙΑΝΟΣ" userId="75d47191-74be-448a-8b07-e2ce534f4cd8" providerId="ADAL" clId="{07FC1F16-DF9B-4FFC-B221-A61A54AA490B}" dt="2022-05-11T02:23:13.948" v="240" actId="165"/>
          <ac:grpSpMkLst>
            <pc:docMk/>
            <pc:sldMk cId="1248761680" sldId="266"/>
            <ac:grpSpMk id="3" creationId="{3BA0BCC3-86D9-4A71-9F1D-DF2FA21ADABD}"/>
          </ac:grpSpMkLst>
        </pc:grpChg>
        <pc:grpChg chg="add del mod">
          <ac:chgData name="ΒΑΖΑΙΟΣ ΣΤΥΛΙΑΝΟΣ" userId="75d47191-74be-448a-8b07-e2ce534f4cd8" providerId="ADAL" clId="{07FC1F16-DF9B-4FFC-B221-A61A54AA490B}" dt="2022-05-11T02:23:03.886" v="238" actId="165"/>
          <ac:grpSpMkLst>
            <pc:docMk/>
            <pc:sldMk cId="1248761680" sldId="266"/>
            <ac:grpSpMk id="7" creationId="{9345180D-C991-458A-9B3D-ECC7A644F37C}"/>
          </ac:grpSpMkLst>
        </pc:grpChg>
        <pc:grpChg chg="add mod">
          <ac:chgData name="ΒΑΖΑΙΟΣ ΣΤΥΛΙΑΝΟΣ" userId="75d47191-74be-448a-8b07-e2ce534f4cd8" providerId="ADAL" clId="{07FC1F16-DF9B-4FFC-B221-A61A54AA490B}" dt="2022-05-11T02:24:31.489" v="241" actId="164"/>
          <ac:grpSpMkLst>
            <pc:docMk/>
            <pc:sldMk cId="1248761680" sldId="266"/>
            <ac:grpSpMk id="8" creationId="{8A86C99D-49BD-4325-BE47-4D938835474C}"/>
          </ac:grpSpMkLst>
        </pc:grpChg>
        <pc:picChg chg="mod topLvl">
          <ac:chgData name="ΒΑΖΑΙΟΣ ΣΤΥΛΙΑΝΟΣ" userId="75d47191-74be-448a-8b07-e2ce534f4cd8" providerId="ADAL" clId="{07FC1F16-DF9B-4FFC-B221-A61A54AA490B}" dt="2022-05-11T02:24:31.489" v="241" actId="164"/>
          <ac:picMkLst>
            <pc:docMk/>
            <pc:sldMk cId="1248761680" sldId="266"/>
            <ac:picMk id="4" creationId="{9B2347C3-CCB1-4CE3-8C21-7FAF3D622317}"/>
          </ac:picMkLst>
        </pc:picChg>
      </pc:sldChg>
    </pc:docChg>
  </pc:docChgLst>
  <pc:docChgLst>
    <pc:chgData name="ΒΑΖΑΙΟΣ ΣΤΥΛΙΑΝΟΣ" userId="75d47191-74be-448a-8b07-e2ce534f4cd8" providerId="ADAL" clId="{91598AB7-2D65-49E7-B568-E2E340B464B9}"/>
    <pc:docChg chg="addSld delSld">
      <pc:chgData name="ΒΑΖΑΙΟΣ ΣΤΥΛΙΑΝΟΣ" userId="75d47191-74be-448a-8b07-e2ce534f4cd8" providerId="ADAL" clId="{91598AB7-2D65-49E7-B568-E2E340B464B9}" dt="2022-04-13T22:01:15.543" v="1" actId="47"/>
      <pc:docMkLst>
        <pc:docMk/>
      </pc:docMkLst>
      <pc:sldChg chg="new del">
        <pc:chgData name="ΒΑΖΑΙΟΣ ΣΤΥΛΙΑΝΟΣ" userId="75d47191-74be-448a-8b07-e2ce534f4cd8" providerId="ADAL" clId="{91598AB7-2D65-49E7-B568-E2E340B464B9}" dt="2022-04-13T22:01:15.543" v="1" actId="47"/>
        <pc:sldMkLst>
          <pc:docMk/>
          <pc:sldMk cId="2846533189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6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6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65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6349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2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19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17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32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5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1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22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6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7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0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2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5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0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6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4CAFBD-3DC4-4486-BEB7-E33592D88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Human Computer Interaction(H.R.I.)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7EBF5-0414-41C6-8E44-23E0F5D9BD39}"/>
              </a:ext>
            </a:extLst>
          </p:cNvPr>
          <p:cNvSpPr txBox="1"/>
          <p:nvPr/>
        </p:nvSpPr>
        <p:spPr>
          <a:xfrm>
            <a:off x="0" y="6350169"/>
            <a:ext cx="784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>
                <a:latin typeface="Calibri" panose="020F0502020204030204" pitchFamily="34" charset="0"/>
                <a:cs typeface="Calibri" panose="020F0502020204030204" pitchFamily="34" charset="0"/>
              </a:rPr>
              <a:t>Η παρουσίαση αυτή χρησιμοποιείται ως πείραμα για την Διπλωματική εργασία με Θέμα:</a:t>
            </a:r>
          </a:p>
          <a:p>
            <a:r>
              <a:rPr lang="el-GR" sz="1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Ανάπτυξη διαδικτυακής εφαρμογής για αυτόματη σύνοψη διαφανειών βασισμένη σε δεδομένα οφθαλμικής ιχνηλάτησης</a:t>
            </a:r>
            <a:endParaRPr lang="el-GR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482F1E-8BE6-4CB7-81D1-66BE81B4F30C}"/>
              </a:ext>
            </a:extLst>
          </p:cNvPr>
          <p:cNvSpPr txBox="1"/>
          <p:nvPr/>
        </p:nvSpPr>
        <p:spPr>
          <a:xfrm>
            <a:off x="9928194" y="0"/>
            <a:ext cx="2263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Βαζαίος</a:t>
            </a:r>
            <a:r>
              <a:rPr lang="el-GR" sz="1200" dirty="0">
                <a:latin typeface="Calibri" panose="020F0502020204030204" pitchFamily="34" charset="0"/>
                <a:cs typeface="Calibri" panose="020F0502020204030204" pitchFamily="34" charset="0"/>
              </a:rPr>
              <a:t> Στυλιανός Α.Μ.:1054284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4D44CDB-6ADA-440A-BFD9-7AD2F029E9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Blockchain: Bitcoin &amp; NFT</a:t>
            </a:r>
          </a:p>
        </p:txBody>
      </p:sp>
    </p:spTree>
    <p:extLst>
      <p:ext uri="{BB962C8B-B14F-4D97-AF65-F5344CB8AC3E}">
        <p14:creationId xmlns:p14="http://schemas.microsoft.com/office/powerpoint/2010/main" val="115059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66BE8F-DAD5-487E-B372-13ED943FFC43}"/>
              </a:ext>
            </a:extLst>
          </p:cNvPr>
          <p:cNvSpPr txBox="1"/>
          <p:nvPr/>
        </p:nvSpPr>
        <p:spPr>
          <a:xfrm>
            <a:off x="497149" y="284085"/>
            <a:ext cx="5903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Τί είναι το λεγόμενο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Blockchain?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02BE44-DEFA-4783-A8B3-7CBAFFA402C3}"/>
              </a:ext>
            </a:extLst>
          </p:cNvPr>
          <p:cNvSpPr txBox="1"/>
          <p:nvPr/>
        </p:nvSpPr>
        <p:spPr>
          <a:xfrm>
            <a:off x="497149" y="1109709"/>
            <a:ext cx="104845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l-GR" altLang="en-US" dirty="0">
                <a:solidFill>
                  <a:srgbClr val="E8EAE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Το </a:t>
            </a:r>
            <a:r>
              <a:rPr lang="en-US" altLang="en-US" dirty="0">
                <a:solidFill>
                  <a:srgbClr val="E8EAE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blockchain </a:t>
            </a:r>
            <a:r>
              <a:rPr lang="el-GR" altLang="en-US" dirty="0">
                <a:solidFill>
                  <a:srgbClr val="E8EAE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είναι μια κατανεμημένη βάση δεδομένων που μοιράζεται μεταξύ των κόμβων ενός δικτύου υπολογιστών ή αλλιώς το </a:t>
            </a:r>
            <a:r>
              <a:rPr lang="en-US" altLang="en-US" dirty="0">
                <a:solidFill>
                  <a:srgbClr val="E8EAE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internet.</a:t>
            </a:r>
            <a:endParaRPr kumimoji="0" lang="el-GR" altLang="en-US" b="0" i="0" u="none" strike="noStrike" cap="none" normalizeH="0" baseline="0" dirty="0">
              <a:ln>
                <a:noFill/>
              </a:ln>
              <a:solidFill>
                <a:srgbClr val="E8EAE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l-G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l-G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l-G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Μια βασική διαφορά μεταξύ μιας τυπικής βάσης δεδομένων και του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blockchain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είναι ο τρόπος με τον οποίο είναι δομημένα τα δεδομένα.</a:t>
            </a:r>
            <a:r>
              <a:rPr lang="en-US" altLang="en-US" dirty="0">
                <a:solidFill>
                  <a:srgbClr val="E8EAE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solidFill>
                  <a:srgbClr val="E8EAE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blockchain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συλλέγει πληροφορίες μαζί σε ομάδες, γνωστές ως μπλοκ, που περιέχουν σύνολα πληροφοριών.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l-G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l-G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l-G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Τα </a:t>
            </a:r>
            <a:r>
              <a:rPr lang="el-GR" altLang="en-US" dirty="0">
                <a:solidFill>
                  <a:srgbClr val="E8EAE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δεδομένα 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μπλοκ έχουν ορισμένες χωρητικότητες αποθήκευσης. Όταν γεμίσουν κλείνουν και συνδέονται με το προηγουμένως γεμάτο μπλοκ, σχηματίζοντας μια αλυσίδα δεδομένων γνωστή ως </a:t>
            </a:r>
            <a:r>
              <a:rPr kumimoji="0" lang="el-GR" altLang="en-US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blockchain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l-G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l-G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l-G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Σε</a:t>
            </a:r>
            <a:r>
              <a:rPr lang="el-GR" altLang="en-US" dirty="0">
                <a:solidFill>
                  <a:srgbClr val="E8EAE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μία αλυσίδα μπλοκ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οι νέες πληροφορίες που προκύπτουν </a:t>
            </a:r>
            <a:r>
              <a:rPr lang="el-GR" altLang="en-US" dirty="0">
                <a:solidFill>
                  <a:srgbClr val="E8EAE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από ένα νέο 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προστιθέμενο μπλοκ μεταγλωττίζονται σε ένα νεοσχηματισμένο μπλοκ που στη συνέχεια θα προστείθεται στην αλυσίδα μόλις γεμίσει.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79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CDBA0-C42C-4C44-80E8-B3C3FD156775}"/>
              </a:ext>
            </a:extLst>
          </p:cNvPr>
          <p:cNvSpPr txBox="1"/>
          <p:nvPr/>
        </p:nvSpPr>
        <p:spPr>
          <a:xfrm>
            <a:off x="541538" y="941603"/>
            <a:ext cx="113279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Ένα μπλοκ περιέχει το</a:t>
            </a:r>
            <a:r>
              <a:rPr lang="el-G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κρυπτογραφικό αποτύπωμα του προηγούμενου στην αλυσίδα, μπλοκ (</a:t>
            </a:r>
            <a:r>
              <a:rPr lang="el-G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previous</a:t>
            </a:r>
            <a:r>
              <a:rPr lang="el-G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r>
              <a:rPr lang="el-G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hash</a:t>
            </a:r>
            <a:r>
              <a:rPr lang="el-G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δηλαδή έναν δείκτη που καθορίζει τη μοναδική ταυτότητα του προηγούμενου μπλοκ.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Τα δεδομένα αυτά ανήκουν στην κατηγορία των σημαντικών δεδομένων.</a:t>
            </a:r>
          </a:p>
          <a:p>
            <a:pPr marL="342900" indent="-342900" algn="l">
              <a:buFont typeface="+mj-lt"/>
              <a:buAutoNum type="arabicPeriod"/>
            </a:pPr>
            <a:endParaRPr lang="el-GR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Ακόμα ένα μπλοκ περιέχει τ</a:t>
            </a:r>
            <a:r>
              <a:rPr lang="el-G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ο κρυπτογραφικό αποτύπωμα που προκύπτει από τη λειτουργία μιας συνάρτησης κατακερματισμού(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hashing</a:t>
            </a:r>
            <a:r>
              <a:rPr lang="el-G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πάνω στο σύνολο των εισαχθέντων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συναλλαγών (</a:t>
            </a:r>
            <a:r>
              <a:rPr lang="el-G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transactions</a:t>
            </a:r>
            <a:r>
              <a:rPr lang="el-G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στο μπλοκ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Οι συναλλαγές ανήκουν στην κατηγορία των Χρήσιμων Δεδομένων, ενώ το κρυπτογραφικό τους αποτύπωμα ανήκει στην κατηγορία των Σημαντικών Δεδομένων. </a:t>
            </a:r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l-GR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Ένα μπλοκ περιέχει και τ</a:t>
            </a:r>
            <a:r>
              <a:rPr lang="el-G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η χρονική του σφραγίδα ή χρόνο-σφραγίδα (</a:t>
            </a:r>
            <a:r>
              <a:rPr lang="el-G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timestamp</a:t>
            </a:r>
            <a:r>
              <a:rPr lang="el-G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 Πρόκειται για τον αριθμό των δευτερολέπτων που έχουν μεσολαβήσει από την 1η Ιανουαρίου του 1970 μέχρι την στιγμή της παραγωγής της </a:t>
            </a:r>
            <a:r>
              <a:rPr lang="el-G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χρονοσφραγίδας</a:t>
            </a:r>
            <a:r>
              <a:rPr lang="el-G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endParaRPr lang="el-GR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Σε ένα μπλοκ περιλαμβάνεται και η </a:t>
            </a:r>
            <a:r>
              <a:rPr lang="el-G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απόδειξη μόχθου του (</a:t>
            </a:r>
            <a:r>
              <a:rPr lang="el-G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cryptographic</a:t>
            </a:r>
            <a:r>
              <a:rPr lang="el-G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nonce</a:t>
            </a:r>
            <a:r>
              <a:rPr lang="el-G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 Πρόκειται για έναν μοναδικά δημιουργημένο </a:t>
            </a:r>
            <a:r>
              <a:rPr lang="el-G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αριθμητικό λέξημα.</a:t>
            </a:r>
            <a:endParaRPr lang="el-GR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l-GR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l-G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Κάθε μπλοκ περιέχει και το δικό του μοναδικό κρυπτογραφικό αποτύπωμα. Το αποτύπωμα αυτό καθορίζει τη μοναδική ταυτότητα του μπλοκ αυτού σε σχέση με τα υπόλοιπα της αλυσίδας.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3CF43F-83FF-46CF-8371-85AF4ED4CFB7}"/>
              </a:ext>
            </a:extLst>
          </p:cNvPr>
          <p:cNvSpPr txBox="1"/>
          <p:nvPr/>
        </p:nvSpPr>
        <p:spPr>
          <a:xfrm>
            <a:off x="541538" y="195309"/>
            <a:ext cx="4314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>
                <a:latin typeface="Calibri" panose="020F0502020204030204" pitchFamily="34" charset="0"/>
                <a:cs typeface="Calibri" panose="020F0502020204030204" pitchFamily="34" charset="0"/>
              </a:rPr>
              <a:t>Δομή ενός </a:t>
            </a:r>
            <a:r>
              <a:rPr lang="el-GR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μπλόκ</a:t>
            </a:r>
            <a:r>
              <a:rPr lang="el-GR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7525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451B30-E20F-4B4F-BD54-91154DE8FB30}"/>
              </a:ext>
            </a:extLst>
          </p:cNvPr>
          <p:cNvSpPr txBox="1"/>
          <p:nvPr/>
        </p:nvSpPr>
        <p:spPr>
          <a:xfrm>
            <a:off x="585927" y="219606"/>
            <a:ext cx="5388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Τί είναι το λεγόμενο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Blockchain?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A0BCC3-86D9-4A71-9F1D-DF2FA21ADABD}"/>
              </a:ext>
            </a:extLst>
          </p:cNvPr>
          <p:cNvGrpSpPr/>
          <p:nvPr/>
        </p:nvGrpSpPr>
        <p:grpSpPr>
          <a:xfrm>
            <a:off x="1658981" y="1522430"/>
            <a:ext cx="9061893" cy="4663765"/>
            <a:chOff x="1658981" y="1522430"/>
            <a:chExt cx="9061893" cy="4663765"/>
          </a:xfrm>
        </p:grpSpPr>
        <p:pic>
          <p:nvPicPr>
            <p:cNvPr id="4" name="Picture 3" descr="Diagram&#10;&#10;Description automatically generated">
              <a:extLst>
                <a:ext uri="{FF2B5EF4-FFF2-40B4-BE49-F238E27FC236}">
                  <a16:creationId xmlns:a16="http://schemas.microsoft.com/office/drawing/2014/main" id="{9B2347C3-CCB1-4CE3-8C21-7FAF3D622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981" y="2099670"/>
              <a:ext cx="9061893" cy="408652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3FA96A-50F9-4BAE-872E-7B3D860260A6}"/>
                </a:ext>
              </a:extLst>
            </p:cNvPr>
            <p:cNvSpPr txBox="1"/>
            <p:nvPr/>
          </p:nvSpPr>
          <p:spPr>
            <a:xfrm>
              <a:off x="3991947" y="1522430"/>
              <a:ext cx="4208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Δομή και Σχεδιασμός Αλυσίδας Μπλοκ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260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F39DAC-1614-4230-80DA-825C9C70C701}"/>
              </a:ext>
            </a:extLst>
          </p:cNvPr>
          <p:cNvSpPr txBox="1"/>
          <p:nvPr/>
        </p:nvSpPr>
        <p:spPr>
          <a:xfrm>
            <a:off x="532660" y="157550"/>
            <a:ext cx="5388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Blockchain </a:t>
            </a:r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και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Bitcoins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482B9-63ED-48A7-B3AE-A3B567E1D828}"/>
              </a:ext>
            </a:extLst>
          </p:cNvPr>
          <p:cNvSpPr txBox="1"/>
          <p:nvPr/>
        </p:nvSpPr>
        <p:spPr>
          <a:xfrm>
            <a:off x="612559" y="1114319"/>
            <a:ext cx="869301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Η καινοτομία με ένα </a:t>
            </a:r>
            <a:r>
              <a:rPr kumimoji="0" lang="el-GR" altLang="en-US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blockchain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είναι πως: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altLang="en-US" dirty="0">
                <a:solidFill>
                  <a:srgbClr val="E8EAE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Το 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blockchain εγγυάται την πιστότητα.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altLang="en-US" dirty="0">
                <a:solidFill>
                  <a:srgbClr val="E8EAE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Το 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blockchain εγγυάται την ασφάλεια ενός αρχείου δεδομένων.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altLang="en-US" dirty="0">
                <a:solidFill>
                  <a:srgbClr val="E8EAE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Το 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blockchain δεν έχει ανάγκη ενός αξιόπιστου τρίτου μέρους.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0" lang="el-G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Τα </a:t>
            </a:r>
            <a:r>
              <a:rPr kumimoji="0" lang="el-GR" altLang="en-US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blockchains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είναι περισσότερο γνωστά για την χρήση τους σε συστήματα </a:t>
            </a:r>
            <a:r>
              <a:rPr kumimoji="0" lang="el-GR" altLang="en-US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κρυπτονομισμάτων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όπως το </a:t>
            </a:r>
            <a:r>
              <a:rPr kumimoji="0" lang="el-GR" altLang="en-US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Bitcoin</a:t>
            </a:r>
            <a:r>
              <a:rPr lang="el-GR" altLang="en-US" dirty="0">
                <a:solidFill>
                  <a:srgbClr val="E8EAE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E8EAE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0" lang="el-GR" altLang="en-US" b="0" i="0" u="none" strike="noStrike" cap="none" normalizeH="0" baseline="0" dirty="0">
              <a:ln>
                <a:noFill/>
              </a:ln>
              <a:solidFill>
                <a:srgbClr val="E8EAE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Το </a:t>
            </a:r>
            <a:r>
              <a:rPr kumimoji="0" lang="el-GR" altLang="en-US" b="1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Bitcoin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είναι ένα ψηφιακό νόμισμα που λειτουργεί χωρίς κεντρικό έλεγχο ή επίβλεψη τραπεζών ή κυβερνήσεων. </a:t>
            </a:r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0" lang="el-G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Το </a:t>
            </a:r>
            <a:r>
              <a:rPr kumimoji="0" lang="el-GR" altLang="en-US" b="1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Bitcoin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βασίζεται σε λογισμικό </a:t>
            </a:r>
            <a:r>
              <a:rPr kumimoji="0" lang="el-GR" altLang="en-US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peer-to-peer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P2P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και κρυπτογραφία.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E8EAE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solidFill>
                <a:srgbClr val="E8EAE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solidFill>
                <a:srgbClr val="E8EAE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Ένα δημόσιο καθολικό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δίκτυο καταγράφει όλες τις συναλλαγές bitcoin και τα αντίγραφα διατηρούνται σε διακομιστές σε όλο τον κόσμο.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" name="Picture 4" descr="A group of gold coins&#10;&#10;Description automatically generated with low confidence">
            <a:extLst>
              <a:ext uri="{FF2B5EF4-FFF2-40B4-BE49-F238E27FC236}">
                <a16:creationId xmlns:a16="http://schemas.microsoft.com/office/drawing/2014/main" id="{1648B2D6-F95B-4B17-9C5C-CF7CCBFD9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574" y="0"/>
            <a:ext cx="2886426" cy="184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6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96FFC4-42F4-4FD7-A07C-647737E59759}"/>
              </a:ext>
            </a:extLst>
          </p:cNvPr>
          <p:cNvSpPr txBox="1"/>
          <p:nvPr/>
        </p:nvSpPr>
        <p:spPr>
          <a:xfrm>
            <a:off x="621437" y="134304"/>
            <a:ext cx="5474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Ιστορία του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Bitcoin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CF46D0-B277-4290-AF88-1A7C93AB7163}"/>
              </a:ext>
            </a:extLst>
          </p:cNvPr>
          <p:cNvSpPr txBox="1"/>
          <p:nvPr/>
        </p:nvSpPr>
        <p:spPr>
          <a:xfrm>
            <a:off x="754860" y="1278212"/>
            <a:ext cx="102004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en-US" dirty="0">
                <a:solidFill>
                  <a:srgbClr val="E8EAE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Το </a:t>
            </a:r>
            <a:r>
              <a:rPr kumimoji="0" lang="el-GR" altLang="en-US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Bitcoin</a:t>
            </a:r>
            <a:r>
              <a:rPr kumimoji="0" lang="el-GR" altLang="en-US" b="0" i="0" u="none" strike="noStrike" cap="none" normalizeH="0" baseline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πρωτο</a:t>
            </a:r>
            <a:r>
              <a:rPr lang="el-GR" altLang="en-US">
                <a:solidFill>
                  <a:srgbClr val="E8EAE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εμφανίστηκε</a:t>
            </a:r>
            <a:r>
              <a:rPr kumimoji="0" lang="el-GR" altLang="en-US" b="0" i="0" u="none" strike="noStrike" cap="none" normalizeH="0" baseline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το 2008 σε μια δημοσίευση που συντάχθηκε από τον Satoshi Nakamoto με τίτλο Bitcoin: A Peer-to-Peer Electronic Cash </a:t>
            </a:r>
            <a:r>
              <a:rPr kumimoji="0" lang="el-GR" altLang="en-US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en-US" dirty="0">
              <a:solidFill>
                <a:srgbClr val="E8EAE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E8EAE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l-GR" altLang="en-US" dirty="0">
              <a:solidFill>
                <a:srgbClr val="E8EAE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Στις 3 Ιανουαρίου 2009, δημιουργήθηκε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το δίκτυο </a:t>
            </a:r>
            <a:r>
              <a:rPr kumimoji="0" lang="el-GR" altLang="en-US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bitcoin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με τον Satoshi Nakamoto να εξορύσσει το μπλοκ γένεσης του, το οποίο είχε ανταμοιβή 50 </a:t>
            </a:r>
            <a:r>
              <a:rPr kumimoji="0" lang="el-GR" altLang="en-US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btc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(bitcoin)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l-G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Από τις αρχές του 2011, άρχισαν να εμφανίζονται και άλλα </a:t>
            </a:r>
            <a:r>
              <a:rPr kumimoji="0" lang="el-GR" altLang="en-US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κρυπτονομίσματα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βασισμένα στον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open source 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κώδικα του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bitcoin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και να αυξάνεται η χρήση του σε ηλεκτρονικές συναλλαγές.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E8EAE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l-GR" altLang="en-US" dirty="0">
              <a:solidFill>
                <a:srgbClr val="E8EAE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Πλέον το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Bitcoin 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αποτελεί το κορυφαίο συνάλλαγμα μεταξύ των </a:t>
            </a:r>
            <a:r>
              <a:rPr kumimoji="0" lang="el-GR" altLang="en-US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κρυπτονομισματων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έχοντας γίνει αποδεκτό σε μεγάλη πλειοψηφία στις ηλεκτρονικές συναλλαγές.</a:t>
            </a:r>
            <a:endParaRPr kumimoji="0" lang="el-G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326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451B30-E20F-4B4F-BD54-91154DE8FB30}"/>
              </a:ext>
            </a:extLst>
          </p:cNvPr>
          <p:cNvSpPr txBox="1"/>
          <p:nvPr/>
        </p:nvSpPr>
        <p:spPr>
          <a:xfrm>
            <a:off x="585927" y="219606"/>
            <a:ext cx="5388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Ιστορία του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Bitcoin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86C99D-49BD-4325-BE47-4D938835474C}"/>
              </a:ext>
            </a:extLst>
          </p:cNvPr>
          <p:cNvGrpSpPr/>
          <p:nvPr/>
        </p:nvGrpSpPr>
        <p:grpSpPr>
          <a:xfrm>
            <a:off x="1565053" y="1127294"/>
            <a:ext cx="9288477" cy="5625473"/>
            <a:chOff x="1565053" y="1127294"/>
            <a:chExt cx="9288477" cy="562547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B2347C3-CCB1-4CE3-8C21-7FAF3D622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65053" y="1764888"/>
              <a:ext cx="9061893" cy="396581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3FA96A-50F9-4BAE-872E-7B3D860260A6}"/>
                </a:ext>
              </a:extLst>
            </p:cNvPr>
            <p:cNvSpPr txBox="1"/>
            <p:nvPr/>
          </p:nvSpPr>
          <p:spPr>
            <a:xfrm>
              <a:off x="1565054" y="1127294"/>
              <a:ext cx="9061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altLang="en-US" sz="2000" dirty="0">
                  <a:solidFill>
                    <a:srgbClr val="E8EAE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Παρακάτω Βλέπουμε την αύξηση της τιμής το </a:t>
              </a:r>
              <a:r>
                <a:rPr lang="en-US" altLang="en-US" sz="2000" dirty="0">
                  <a:solidFill>
                    <a:srgbClr val="E8EAE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Bitcoin </a:t>
              </a:r>
              <a:r>
                <a:rPr lang="el-GR" altLang="en-US" sz="2000" dirty="0">
                  <a:solidFill>
                    <a:srgbClr val="E8EAE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με την πάροδο του χρόνου</a:t>
              </a:r>
              <a:endParaRPr kumimoji="0" lang="el-G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83CBD8-3011-4013-974F-4CD4E29357E7}"/>
                </a:ext>
              </a:extLst>
            </p:cNvPr>
            <p:cNvSpPr txBox="1"/>
            <p:nvPr/>
          </p:nvSpPr>
          <p:spPr>
            <a:xfrm>
              <a:off x="1616765" y="5829437"/>
              <a:ext cx="92367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latin typeface="Calibri" panose="020F0502020204030204" pitchFamily="34" charset="0"/>
                  <a:cs typeface="Calibri" panose="020F0502020204030204" pitchFamily="34" charset="0"/>
                </a:rPr>
                <a:t>Από το 2018 και μετά λόγω της αύξησης του 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“Bitcoin mining”</a:t>
              </a:r>
              <a:r>
                <a:rPr lang="el-GR" dirty="0">
                  <a:latin typeface="Calibri" panose="020F0502020204030204" pitchFamily="34" charset="0"/>
                  <a:cs typeface="Calibri" panose="020F0502020204030204" pitchFamily="34" charset="0"/>
                </a:rPr>
                <a:t> η τιμή του 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bitcoin</a:t>
              </a:r>
              <a:r>
                <a:rPr lang="el-GR" dirty="0">
                  <a:latin typeface="Calibri" panose="020F0502020204030204" pitchFamily="34" charset="0"/>
                  <a:cs typeface="Calibri" panose="020F0502020204030204" pitchFamily="34" charset="0"/>
                </a:rPr>
                <a:t> αρχίζει να  αυξάνεται με ραγδαίους ρυθμούς επηρεάζοντας και τα υπόλοιπα </a:t>
              </a:r>
              <a:r>
                <a:rPr lang="el-GR" dirty="0" err="1">
                  <a:latin typeface="Calibri" panose="020F0502020204030204" pitchFamily="34" charset="0"/>
                  <a:cs typeface="Calibri" panose="020F0502020204030204" pitchFamily="34" charset="0"/>
                </a:rPr>
                <a:t>κρυπτονομίσματα</a:t>
              </a:r>
              <a:r>
                <a:rPr lang="el-GR" dirty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876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EB6D88-0E3A-4CAD-8DE9-CEA64412976E}"/>
              </a:ext>
            </a:extLst>
          </p:cNvPr>
          <p:cNvSpPr txBox="1"/>
          <p:nvPr/>
        </p:nvSpPr>
        <p:spPr>
          <a:xfrm>
            <a:off x="611291" y="75198"/>
            <a:ext cx="3636146" cy="660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Blockchain και NFT’s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F7C241-77E0-481C-AAF2-CC36906EFC1F}"/>
              </a:ext>
            </a:extLst>
          </p:cNvPr>
          <p:cNvSpPr txBox="1"/>
          <p:nvPr/>
        </p:nvSpPr>
        <p:spPr>
          <a:xfrm>
            <a:off x="611291" y="1584635"/>
            <a:ext cx="10175979" cy="4694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Τα NFT’s ή Non Fungible Tokens 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μπορούν</a:t>
            </a:r>
            <a:r>
              <a:rPr lang="en-US" alt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να είναι οτιδήποτε ψηφιακό όπως σχέδια και μουσική, αλλά προς το παρόν το μεγαλύτερο μέρος του τρέχοντος ενθουσιασμού είναι γύρω από τη χρήση της τεχνολογίας για την πώληση ψηφιακής τέχνης.</a:t>
            </a:r>
          </a:p>
          <a:p>
            <a:pPr defTabSz="914400">
              <a:spcAft>
                <a:spcPts val="60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spcAft>
                <a:spcPts val="60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l-GR" altLang="en-US" b="0" i="0" u="none" strike="noStrike" cap="none" normalizeH="0" baseline="0" dirty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Σε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πολύ υψηλό επίπεδο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τ</a:t>
            </a:r>
            <a:r>
              <a:rPr lang="el-GR" alt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περισσότερα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blockchain 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υποστηρίζουν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alt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την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αποθήκευση </a:t>
            </a:r>
            <a:r>
              <a:rPr lang="el-GR" alt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επιπλέον πληροφοριών, 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εκτός των συναλλαγών, και αυτό δίνει την δυνατότητα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κάθε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blockchain 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να λειτουργεί διαφορετικά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από</a:t>
            </a:r>
            <a:r>
              <a:rPr lang="el-GR" alt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 ένα άλλο.</a:t>
            </a:r>
            <a:endParaRPr kumimoji="0" lang="en-US" altLang="en-US" b="0" i="0" u="none" strike="noStrike" cap="none" normalizeH="0" baseline="0" dirty="0">
              <a:ln>
                <a:noFill/>
              </a:ln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US" altLang="en-US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US" altLang="en-US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l-GR" altLang="en-US" b="0" i="0" u="none" strike="noStrike" cap="none" normalizeH="0" baseline="0" dirty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Αξίζει να σημειωθεί ότι σε κάθε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blockchain 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μπορεί να εφαρμόσει την δικιά του έκδοση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NFT.</a:t>
            </a:r>
          </a:p>
        </p:txBody>
      </p:sp>
      <p:pic>
        <p:nvPicPr>
          <p:cNvPr id="7" name="Picture 6" descr="A picture containing text, outdoor, sign, night&#10;&#10;Description automatically generated">
            <a:extLst>
              <a:ext uri="{FF2B5EF4-FFF2-40B4-BE49-F238E27FC236}">
                <a16:creationId xmlns:a16="http://schemas.microsoft.com/office/drawing/2014/main" id="{B1011C29-9CDC-4831-9734-5EDC44EDCC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7" r="29758" b="-1"/>
          <a:stretch/>
        </p:blipFill>
        <p:spPr>
          <a:xfrm>
            <a:off x="8655728" y="0"/>
            <a:ext cx="3536272" cy="148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3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EB6D88-0E3A-4CAD-8DE9-CEA64412976E}"/>
              </a:ext>
            </a:extLst>
          </p:cNvPr>
          <p:cNvSpPr txBox="1"/>
          <p:nvPr/>
        </p:nvSpPr>
        <p:spPr>
          <a:xfrm>
            <a:off x="611291" y="75198"/>
            <a:ext cx="3636146" cy="660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Τέλος Παρουσίασης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F7C241-77E0-481C-AAF2-CC36906EFC1F}"/>
              </a:ext>
            </a:extLst>
          </p:cNvPr>
          <p:cNvSpPr txBox="1"/>
          <p:nvPr/>
        </p:nvSpPr>
        <p:spPr>
          <a:xfrm>
            <a:off x="2890527" y="2832231"/>
            <a:ext cx="5836222" cy="6608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l-GR" altLang="en-US" sz="32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Σας Ευχαριστώ για τον χρόνο σας!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25000"/>
                      <a:lumOff val="75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4800000" scaled="0"/>
              </a:gra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20626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204</TotalTime>
  <Words>713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Depth</vt:lpstr>
      <vt:lpstr>Blockchain: Bitcoin &amp; NFT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Blockchain: Σχέση NFT και Bitcoin </dc:title>
  <dc:creator>ΒΑΖΑΙΟΣ ΣΤΥΛΙΑΝΟΣ</dc:creator>
  <cp:lastModifiedBy>SQ-LAB 02</cp:lastModifiedBy>
  <cp:revision>13</cp:revision>
  <dcterms:created xsi:type="dcterms:W3CDTF">2022-04-13T21:57:25Z</dcterms:created>
  <dcterms:modified xsi:type="dcterms:W3CDTF">2022-05-18T09:08:50Z</dcterms:modified>
</cp:coreProperties>
</file>