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62691-18B5-4100-BA5E-47C4EB227C85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DC909-0CD8-443A-BA6D-0C1236B27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0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71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83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41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93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33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0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74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9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26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64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AB91-5619-475E-B07E-D15AAF1EB17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32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4AB91-5619-475E-B07E-D15AAF1EB173}" type="datetimeFigureOut">
              <a:rPr lang="ru-RU" smtClean="0"/>
              <a:t>21.01.2020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010E-7756-4754-BEE8-BDCBC3AE92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03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4110"/>
          </a:xfrm>
        </p:spPr>
        <p:txBody>
          <a:bodyPr/>
          <a:lstStyle/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Наш проект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  <a:b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мини-игра «Птичка»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83564" y="4858328"/>
            <a:ext cx="5624945" cy="10252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Подготовили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ru-RU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Мангасаров</a:t>
            </a:r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Вазген</a:t>
            </a:r>
            <a:endParaRPr lang="ru-RU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Волобуев Владимир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9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690" y="2013527"/>
            <a:ext cx="10926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Цель проекта – создать интересную и увлекательную игру на каждый день.</a:t>
            </a:r>
          </a:p>
          <a:p>
            <a:r>
              <a:rPr lang="ru-RU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Данная игра поможет вам расслабиться в любой момент времени.</a:t>
            </a:r>
          </a:p>
          <a:p>
            <a:r>
              <a:rPr lang="ru-RU" sz="3200" dirty="0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Целевая аудитория проекта</a:t>
            </a:r>
            <a:r>
              <a:rPr lang="en-US" sz="3200" dirty="0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  <a:r>
              <a:rPr lang="ru-RU" sz="3200" dirty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3200" dirty="0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люди любого возраста и пола.</a:t>
            </a:r>
          </a:p>
          <a:p>
            <a:r>
              <a:rPr lang="ru-RU" sz="3200" dirty="0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Жанр</a:t>
            </a:r>
            <a:r>
              <a:rPr lang="en-US" sz="3200" dirty="0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: </a:t>
            </a:r>
            <a:r>
              <a:rPr lang="ru-RU" sz="3200" dirty="0" err="1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скроллер</a:t>
            </a:r>
            <a:r>
              <a:rPr lang="en-US" sz="3200" dirty="0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sz="3200" dirty="0" err="1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залипаловка</a:t>
            </a:r>
            <a:r>
              <a:rPr lang="ru-RU" sz="3200" dirty="0" smtClean="0"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ru-RU" sz="3200" dirty="0"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4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9382"/>
            <a:ext cx="3042861" cy="5516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4784435" y="895927"/>
            <a:ext cx="6733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Код в выполнен  за счёт класса «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Bird</a:t>
            </a:r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»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в котором мы реализовали</a:t>
            </a:r>
          </a:p>
          <a:p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возможность "взмаха" крыльев с помощью любой кнопки или нажатием на мышь.</a:t>
            </a:r>
          </a:p>
          <a:p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Задаётся набор спрайтов и их характеристики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ru-RU" sz="20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Далее находятся механизмы движения, обработки нажатий, счётчик результата.</a:t>
            </a:r>
            <a:endParaRPr lang="ru-RU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7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43"/>
          <a:stretch/>
        </p:blipFill>
        <p:spPr>
          <a:xfrm>
            <a:off x="-1" y="-1"/>
            <a:ext cx="12208274" cy="62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4110"/>
          </a:xfrm>
        </p:spPr>
        <p:txBody>
          <a:bodyPr/>
          <a:lstStyle/>
          <a:p>
            <a:r>
              <a:rPr lang="ru-RU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Спасибо за внимание!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102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Наш проект: мини-игра «Птичка»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Наш проект: мини-игра «Птичка»</dc:title>
  <dc:creator>user</dc:creator>
  <cp:lastModifiedBy>user</cp:lastModifiedBy>
  <cp:revision>6</cp:revision>
  <dcterms:created xsi:type="dcterms:W3CDTF">2020-01-21T10:56:59Z</dcterms:created>
  <dcterms:modified xsi:type="dcterms:W3CDTF">2020-01-21T11:56:02Z</dcterms:modified>
</cp:coreProperties>
</file>