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62691-18B5-4100-BA5E-47C4EB227C85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DC909-0CD8-443A-BA6D-0C1236B2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3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4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AB91-5619-475E-B07E-D15AAF1EB173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3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411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Наш проект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мини-игра «Птичка»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3564" y="4858328"/>
            <a:ext cx="5624945" cy="10252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Подготовили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Мангасаров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Вазген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Волобуев Владимир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690" y="2013527"/>
            <a:ext cx="10926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Цель проекта – создать интересную и увлекательную игру на каждый день.</a:t>
            </a:r>
          </a:p>
          <a:p>
            <a:r>
              <a:rPr lang="ru-RU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Данная игра поможет вам расслабиться в любой момент времени.</a:t>
            </a:r>
          </a:p>
          <a:p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Целевая аудитория проекта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ru-RU" sz="3200" dirty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люди любого возраста и пола.</a:t>
            </a:r>
          </a:p>
          <a:p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Жанр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: </a:t>
            </a:r>
            <a:r>
              <a:rPr lang="ru-RU" sz="3200" dirty="0" err="1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скроллер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sz="3200" dirty="0" err="1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залипаловка</a:t>
            </a:r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ru-RU" sz="3200" dirty="0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784435" y="895927"/>
            <a:ext cx="6733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Код в выполнен  за счёт класса «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Bird</a:t>
            </a:r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»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в котором мы реализовали</a:t>
            </a: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возможность "взмаха" крыльев с помощью любой кнопки или нажатием на мышь.</a:t>
            </a: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Задаётся набор спрайтов и их характеристики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ru-RU" sz="20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Далее находятся механизмы движения, обработки нажатий, счётчик результата.</a:t>
            </a:r>
            <a:endParaRPr lang="ru-RU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411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102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Наш проект: мини-игра «Птичка»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проект: мини-игра «Птичка»</dc:title>
  <dc:creator>user</dc:creator>
  <cp:lastModifiedBy>user</cp:lastModifiedBy>
  <cp:revision>7</cp:revision>
  <dcterms:created xsi:type="dcterms:W3CDTF">2020-01-21T10:56:59Z</dcterms:created>
  <dcterms:modified xsi:type="dcterms:W3CDTF">2020-01-23T11:39:00Z</dcterms:modified>
</cp:coreProperties>
</file>