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DD8144-EC94-42EE-BBE6-1E166C876AD4}" type="doc">
      <dgm:prSet loTypeId="urn:microsoft.com/office/officeart/2005/8/layout/hierarchy4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MX"/>
        </a:p>
      </dgm:t>
    </dgm:pt>
    <dgm:pt modelId="{4D38EA4F-36D0-4B94-9B7B-2AAD4FB76E65}">
      <dgm:prSet phldrT="[Texto]"/>
      <dgm:spPr/>
      <dgm:t>
        <a:bodyPr/>
        <a:lstStyle/>
        <a:p>
          <a:r>
            <a:rPr lang="es-MX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</a:rPr>
            <a:t>¿QUE PASA SI </a:t>
          </a:r>
          <a:r>
            <a:rPr lang="es-MX" u="sng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rPr>
            <a:t>NO ENTREGO o me BRINCO </a:t>
          </a:r>
          <a:r>
            <a:rPr lang="es-MX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</a:rPr>
            <a:t>UNA  ACTIVIDAD?</a:t>
          </a:r>
          <a:endParaRPr lang="es-MX" dirty="0"/>
        </a:p>
      </dgm:t>
    </dgm:pt>
    <dgm:pt modelId="{44268E7D-863A-45B8-A08F-EDBCE6064FCB}" type="parTrans" cxnId="{C853F0DA-DAEC-4D87-9E0F-2602452F96F9}">
      <dgm:prSet/>
      <dgm:spPr/>
      <dgm:t>
        <a:bodyPr/>
        <a:lstStyle/>
        <a:p>
          <a:endParaRPr lang="es-MX"/>
        </a:p>
      </dgm:t>
    </dgm:pt>
    <dgm:pt modelId="{14DE090F-1687-48A1-A1EB-51541D0427C0}" type="sibTrans" cxnId="{C853F0DA-DAEC-4D87-9E0F-2602452F96F9}">
      <dgm:prSet/>
      <dgm:spPr/>
      <dgm:t>
        <a:bodyPr/>
        <a:lstStyle/>
        <a:p>
          <a:endParaRPr lang="es-MX"/>
        </a:p>
      </dgm:t>
    </dgm:pt>
    <dgm:pt modelId="{B3723EB3-3243-4BD8-BDFD-DF28939E1608}">
      <dgm:prSet phldrT="[Texto]"/>
      <dgm:spPr/>
      <dgm:t>
        <a:bodyPr/>
        <a:lstStyle/>
        <a:p>
          <a:r>
            <a:rPr lang="es-ES" b="1" dirty="0">
              <a:ln/>
              <a:solidFill>
                <a:srgbClr val="FF0000"/>
              </a:solidFill>
            </a:rPr>
            <a:t>Se califica con </a:t>
          </a:r>
          <a:r>
            <a:rPr lang="es-ES" b="1" u="sng" dirty="0">
              <a:ln/>
              <a:solidFill>
                <a:srgbClr val="FFFF00"/>
              </a:solidFill>
            </a:rPr>
            <a:t>CERO</a:t>
          </a:r>
          <a:r>
            <a:rPr lang="es-ES" b="1" dirty="0">
              <a:ln/>
              <a:solidFill>
                <a:srgbClr val="FFFF00"/>
              </a:solidFill>
            </a:rPr>
            <a:t>,</a:t>
          </a:r>
          <a:r>
            <a:rPr lang="es-ES" b="1" dirty="0">
              <a:ln/>
              <a:solidFill>
                <a:srgbClr val="FF0000"/>
              </a:solidFill>
            </a:rPr>
            <a:t> la actividad entregada</a:t>
          </a:r>
          <a:endParaRPr lang="es-MX" dirty="0"/>
        </a:p>
      </dgm:t>
    </dgm:pt>
    <dgm:pt modelId="{669F6314-FD3D-4F5E-BBCC-BB0BAB50B6A5}" type="parTrans" cxnId="{2856DFE5-052E-416E-A3C8-BEB01D77C46C}">
      <dgm:prSet/>
      <dgm:spPr/>
      <dgm:t>
        <a:bodyPr/>
        <a:lstStyle/>
        <a:p>
          <a:endParaRPr lang="es-MX"/>
        </a:p>
      </dgm:t>
    </dgm:pt>
    <dgm:pt modelId="{4C09D4F3-3345-4AAB-9525-FB3873AAEFF9}" type="sibTrans" cxnId="{2856DFE5-052E-416E-A3C8-BEB01D77C46C}">
      <dgm:prSet/>
      <dgm:spPr/>
      <dgm:t>
        <a:bodyPr/>
        <a:lstStyle/>
        <a:p>
          <a:endParaRPr lang="es-MX"/>
        </a:p>
      </dgm:t>
    </dgm:pt>
    <dgm:pt modelId="{596766E7-CF4B-4134-AA28-501B0C96E78A}">
      <dgm:prSet phldrT="[Texto]" custT="1"/>
      <dgm:spPr>
        <a:blipFill rotWithShape="0"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pPr>
            <a:buNone/>
          </a:pPr>
          <a:endParaRPr lang="en" sz="6500" dirty="0">
            <a:solidFill>
              <a:srgbClr val="FF0000"/>
            </a:solidFill>
            <a:highlight>
              <a:srgbClr val="00FFFF"/>
            </a:highlight>
          </a:endParaRPr>
        </a:p>
      </dgm:t>
    </dgm:pt>
    <dgm:pt modelId="{17EC37EB-EF44-4030-9822-4B3D4543198D}" type="parTrans" cxnId="{28612701-FAE3-406B-A923-78AD83FA2440}">
      <dgm:prSet/>
      <dgm:spPr/>
      <dgm:t>
        <a:bodyPr/>
        <a:lstStyle/>
        <a:p>
          <a:endParaRPr lang="es-MX"/>
        </a:p>
      </dgm:t>
    </dgm:pt>
    <dgm:pt modelId="{59A16AC1-42B6-47E3-B4F1-F1BD604E40C1}" type="sibTrans" cxnId="{28612701-FAE3-406B-A923-78AD83FA2440}">
      <dgm:prSet/>
      <dgm:spPr/>
      <dgm:t>
        <a:bodyPr/>
        <a:lstStyle/>
        <a:p>
          <a:endParaRPr lang="es-MX"/>
        </a:p>
      </dgm:t>
    </dgm:pt>
    <dgm:pt modelId="{5A8A5A99-A436-44C4-9555-70BD8BC3A269}">
      <dgm:prSet phldrT="[Texto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MX" dirty="0"/>
            <a:t>NO DEBES </a:t>
          </a:r>
          <a:r>
            <a:rPr lang="es-MX" b="1" dirty="0"/>
            <a:t>SALTARTE </a:t>
          </a:r>
          <a:r>
            <a:rPr lang="es-MX" dirty="0"/>
            <a:t>LAS ACTIVIDADES</a:t>
          </a:r>
        </a:p>
      </dgm:t>
    </dgm:pt>
    <dgm:pt modelId="{F77FC732-0E02-46DB-9884-A88A708FE68C}" type="parTrans" cxnId="{92D79FDF-93CD-4929-942C-A3E08D87285D}">
      <dgm:prSet/>
      <dgm:spPr/>
      <dgm:t>
        <a:bodyPr/>
        <a:lstStyle/>
        <a:p>
          <a:endParaRPr lang="es-MX"/>
        </a:p>
      </dgm:t>
    </dgm:pt>
    <dgm:pt modelId="{A1C79D78-1A9B-49B9-B52B-7BB396EE2302}" type="sibTrans" cxnId="{92D79FDF-93CD-4929-942C-A3E08D87285D}">
      <dgm:prSet/>
      <dgm:spPr/>
      <dgm:t>
        <a:bodyPr/>
        <a:lstStyle/>
        <a:p>
          <a:endParaRPr lang="es-MX"/>
        </a:p>
      </dgm:t>
    </dgm:pt>
    <dgm:pt modelId="{71D98BC5-2DBA-4C72-A995-AAC80898531E}">
      <dgm:prSet phldrT="[Texto]" phldr="1"/>
      <dgm:spPr>
        <a:blipFill rotWithShape="0">
          <a:blip xmlns:r="http://schemas.openxmlformats.org/officeDocument/2006/relationships" r:embed="rId2"/>
          <a:srcRect/>
          <a:stretch>
            <a:fillRect l="-25000" r="-25000"/>
          </a:stretch>
        </a:blipFill>
      </dgm:spPr>
      <dgm:t>
        <a:bodyPr/>
        <a:lstStyle/>
        <a:p>
          <a:endParaRPr lang="es-MX" dirty="0"/>
        </a:p>
      </dgm:t>
    </dgm:pt>
    <dgm:pt modelId="{AA668307-C106-4A79-8835-F0753E85B209}" type="parTrans" cxnId="{BE7CC290-6C43-4B13-9AF4-A7AE2289ACC9}">
      <dgm:prSet/>
      <dgm:spPr/>
      <dgm:t>
        <a:bodyPr/>
        <a:lstStyle/>
        <a:p>
          <a:endParaRPr lang="es-MX"/>
        </a:p>
      </dgm:t>
    </dgm:pt>
    <dgm:pt modelId="{4F58BBAE-8FB9-4630-9982-274312067EB5}" type="sibTrans" cxnId="{BE7CC290-6C43-4B13-9AF4-A7AE2289ACC9}">
      <dgm:prSet/>
      <dgm:spPr/>
      <dgm:t>
        <a:bodyPr/>
        <a:lstStyle/>
        <a:p>
          <a:endParaRPr lang="es-MX"/>
        </a:p>
      </dgm:t>
    </dgm:pt>
    <dgm:pt modelId="{6E66F1C1-3606-44EC-9A3F-01D974A3355F}">
      <dgm:prSet phldrT="[Texto]"/>
      <dgm:spPr/>
      <dgm:t>
        <a:bodyPr/>
        <a:lstStyle/>
        <a:p>
          <a:r>
            <a:rPr lang="en" dirty="0"/>
            <a:t>El docente, realiza un barrido diario* de las actividades entregadas y califica las actividades en estricta SECUENCIA</a:t>
          </a:r>
          <a:endParaRPr lang="es-MX" dirty="0"/>
        </a:p>
      </dgm:t>
    </dgm:pt>
    <dgm:pt modelId="{17F110E1-E0BF-421F-98FC-06E725D123D8}" type="parTrans" cxnId="{6DAA32F1-9FD6-481B-9844-8776A0F563AA}">
      <dgm:prSet/>
      <dgm:spPr/>
      <dgm:t>
        <a:bodyPr/>
        <a:lstStyle/>
        <a:p>
          <a:endParaRPr lang="es-MX"/>
        </a:p>
      </dgm:t>
    </dgm:pt>
    <dgm:pt modelId="{42945438-CD1F-4961-B637-00F5394ACD7D}" type="sibTrans" cxnId="{6DAA32F1-9FD6-481B-9844-8776A0F563AA}">
      <dgm:prSet/>
      <dgm:spPr/>
      <dgm:t>
        <a:bodyPr/>
        <a:lstStyle/>
        <a:p>
          <a:endParaRPr lang="es-MX"/>
        </a:p>
      </dgm:t>
    </dgm:pt>
    <dgm:pt modelId="{7BE6A2EB-ED56-41F7-A9BE-50A7F5FCBDC1}" type="pres">
      <dgm:prSet presAssocID="{CCDD8144-EC94-42EE-BBE6-1E166C876AD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474836F-E52D-45B6-A1DF-F47238FFA57A}" type="pres">
      <dgm:prSet presAssocID="{4D38EA4F-36D0-4B94-9B7B-2AAD4FB76E65}" presName="vertOne" presStyleCnt="0"/>
      <dgm:spPr/>
    </dgm:pt>
    <dgm:pt modelId="{7D64D0E8-A496-4B8F-87AB-68942D5F975E}" type="pres">
      <dgm:prSet presAssocID="{4D38EA4F-36D0-4B94-9B7B-2AAD4FB76E65}" presName="txOne" presStyleLbl="node0" presStyleIdx="0" presStyleCnt="1">
        <dgm:presLayoutVars>
          <dgm:chPref val="3"/>
        </dgm:presLayoutVars>
      </dgm:prSet>
      <dgm:spPr/>
    </dgm:pt>
    <dgm:pt modelId="{FC81CE91-236D-4858-A284-EAA94EF4F3FE}" type="pres">
      <dgm:prSet presAssocID="{4D38EA4F-36D0-4B94-9B7B-2AAD4FB76E65}" presName="parTransOne" presStyleCnt="0"/>
      <dgm:spPr/>
    </dgm:pt>
    <dgm:pt modelId="{E4316D6A-A432-42C9-BA42-FDA70F2CDFC7}" type="pres">
      <dgm:prSet presAssocID="{4D38EA4F-36D0-4B94-9B7B-2AAD4FB76E65}" presName="horzOne" presStyleCnt="0"/>
      <dgm:spPr/>
    </dgm:pt>
    <dgm:pt modelId="{AE081DB0-3EF2-4B02-AD6E-80F59B74CD65}" type="pres">
      <dgm:prSet presAssocID="{B3723EB3-3243-4BD8-BDFD-DF28939E1608}" presName="vertTwo" presStyleCnt="0"/>
      <dgm:spPr/>
    </dgm:pt>
    <dgm:pt modelId="{C00877BA-01C8-4186-8ADE-C601076205AA}" type="pres">
      <dgm:prSet presAssocID="{B3723EB3-3243-4BD8-BDFD-DF28939E1608}" presName="txTwo" presStyleLbl="node2" presStyleIdx="0" presStyleCnt="2">
        <dgm:presLayoutVars>
          <dgm:chPref val="3"/>
        </dgm:presLayoutVars>
      </dgm:prSet>
      <dgm:spPr/>
    </dgm:pt>
    <dgm:pt modelId="{972985B7-21CE-4870-864C-A2830BCEF3C2}" type="pres">
      <dgm:prSet presAssocID="{B3723EB3-3243-4BD8-BDFD-DF28939E1608}" presName="parTransTwo" presStyleCnt="0"/>
      <dgm:spPr/>
    </dgm:pt>
    <dgm:pt modelId="{E5C5CF2D-7FB5-44BA-BE34-9094B2E2F350}" type="pres">
      <dgm:prSet presAssocID="{B3723EB3-3243-4BD8-BDFD-DF28939E1608}" presName="horzTwo" presStyleCnt="0"/>
      <dgm:spPr/>
    </dgm:pt>
    <dgm:pt modelId="{E3944F8A-2864-4A07-8BFD-BE1F06FD8AE3}" type="pres">
      <dgm:prSet presAssocID="{596766E7-CF4B-4134-AA28-501B0C96E78A}" presName="vertThree" presStyleCnt="0"/>
      <dgm:spPr/>
    </dgm:pt>
    <dgm:pt modelId="{52EE41A6-A3FC-4D86-A75B-547AD778B057}" type="pres">
      <dgm:prSet presAssocID="{596766E7-CF4B-4134-AA28-501B0C96E78A}" presName="txThree" presStyleLbl="node3" presStyleIdx="0" presStyleCnt="3" custScaleX="82038" custScaleY="106018">
        <dgm:presLayoutVars>
          <dgm:chPref val="3"/>
        </dgm:presLayoutVars>
      </dgm:prSet>
      <dgm:spPr/>
    </dgm:pt>
    <dgm:pt modelId="{DC60D2EA-CFF2-4C80-821E-0FDDD3C90BFC}" type="pres">
      <dgm:prSet presAssocID="{596766E7-CF4B-4134-AA28-501B0C96E78A}" presName="horzThree" presStyleCnt="0"/>
      <dgm:spPr/>
    </dgm:pt>
    <dgm:pt modelId="{E1A25FFE-96EF-4BC4-B396-B5EB3DB25B07}" type="pres">
      <dgm:prSet presAssocID="{59A16AC1-42B6-47E3-B4F1-F1BD604E40C1}" presName="sibSpaceThree" presStyleCnt="0"/>
      <dgm:spPr/>
    </dgm:pt>
    <dgm:pt modelId="{5DCC6F25-5500-40F3-9B01-32952D080CA1}" type="pres">
      <dgm:prSet presAssocID="{5A8A5A99-A436-44C4-9555-70BD8BC3A269}" presName="vertThree" presStyleCnt="0"/>
      <dgm:spPr/>
    </dgm:pt>
    <dgm:pt modelId="{82B70426-8FE9-4623-9146-561B2E695BF0}" type="pres">
      <dgm:prSet presAssocID="{5A8A5A99-A436-44C4-9555-70BD8BC3A269}" presName="txThree" presStyleLbl="node3" presStyleIdx="1" presStyleCnt="3">
        <dgm:presLayoutVars>
          <dgm:chPref val="3"/>
        </dgm:presLayoutVars>
      </dgm:prSet>
      <dgm:spPr/>
    </dgm:pt>
    <dgm:pt modelId="{72D207BD-F461-4B47-BCDF-BBE2A3FEA5FD}" type="pres">
      <dgm:prSet presAssocID="{5A8A5A99-A436-44C4-9555-70BD8BC3A269}" presName="horzThree" presStyleCnt="0"/>
      <dgm:spPr/>
    </dgm:pt>
    <dgm:pt modelId="{6067F52E-AB7B-4FA0-A64E-379BB3E927F4}" type="pres">
      <dgm:prSet presAssocID="{4C09D4F3-3345-4AAB-9525-FB3873AAEFF9}" presName="sibSpaceTwo" presStyleCnt="0"/>
      <dgm:spPr/>
    </dgm:pt>
    <dgm:pt modelId="{213E2B8A-1D60-4D18-A008-08FCD095E790}" type="pres">
      <dgm:prSet presAssocID="{71D98BC5-2DBA-4C72-A995-AAC80898531E}" presName="vertTwo" presStyleCnt="0"/>
      <dgm:spPr/>
    </dgm:pt>
    <dgm:pt modelId="{A234CA56-8966-4FBF-9B38-503863FBB191}" type="pres">
      <dgm:prSet presAssocID="{71D98BC5-2DBA-4C72-A995-AAC80898531E}" presName="txTwo" presStyleLbl="node2" presStyleIdx="1" presStyleCnt="2">
        <dgm:presLayoutVars>
          <dgm:chPref val="3"/>
        </dgm:presLayoutVars>
      </dgm:prSet>
      <dgm:spPr/>
    </dgm:pt>
    <dgm:pt modelId="{6A5880B1-77CE-44E4-A2F4-8E9044B1B693}" type="pres">
      <dgm:prSet presAssocID="{71D98BC5-2DBA-4C72-A995-AAC80898531E}" presName="parTransTwo" presStyleCnt="0"/>
      <dgm:spPr/>
    </dgm:pt>
    <dgm:pt modelId="{8BC92D97-8BD4-47A9-9C47-DF3206007F71}" type="pres">
      <dgm:prSet presAssocID="{71D98BC5-2DBA-4C72-A995-AAC80898531E}" presName="horzTwo" presStyleCnt="0"/>
      <dgm:spPr/>
    </dgm:pt>
    <dgm:pt modelId="{CE391667-FC2A-4DBD-94B8-C44B176F5CCB}" type="pres">
      <dgm:prSet presAssocID="{6E66F1C1-3606-44EC-9A3F-01D974A3355F}" presName="vertThree" presStyleCnt="0"/>
      <dgm:spPr/>
    </dgm:pt>
    <dgm:pt modelId="{21E64B13-7CAA-40B7-96D4-78EC1742C95E}" type="pres">
      <dgm:prSet presAssocID="{6E66F1C1-3606-44EC-9A3F-01D974A3355F}" presName="txThree" presStyleLbl="node3" presStyleIdx="2" presStyleCnt="3">
        <dgm:presLayoutVars>
          <dgm:chPref val="3"/>
        </dgm:presLayoutVars>
      </dgm:prSet>
      <dgm:spPr/>
    </dgm:pt>
    <dgm:pt modelId="{3552E0F7-7102-47D8-98FE-9C57F691D5B3}" type="pres">
      <dgm:prSet presAssocID="{6E66F1C1-3606-44EC-9A3F-01D974A3355F}" presName="horzThree" presStyleCnt="0"/>
      <dgm:spPr/>
    </dgm:pt>
  </dgm:ptLst>
  <dgm:cxnLst>
    <dgm:cxn modelId="{28612701-FAE3-406B-A923-78AD83FA2440}" srcId="{B3723EB3-3243-4BD8-BDFD-DF28939E1608}" destId="{596766E7-CF4B-4134-AA28-501B0C96E78A}" srcOrd="0" destOrd="0" parTransId="{17EC37EB-EF44-4030-9822-4B3D4543198D}" sibTransId="{59A16AC1-42B6-47E3-B4F1-F1BD604E40C1}"/>
    <dgm:cxn modelId="{6DDAC45E-C518-42F0-84B6-F08A3E42E819}" type="presOf" srcId="{6E66F1C1-3606-44EC-9A3F-01D974A3355F}" destId="{21E64B13-7CAA-40B7-96D4-78EC1742C95E}" srcOrd="0" destOrd="0" presId="urn:microsoft.com/office/officeart/2005/8/layout/hierarchy4"/>
    <dgm:cxn modelId="{C073FF44-778D-4E93-8E1C-40E5454FEC7B}" type="presOf" srcId="{596766E7-CF4B-4134-AA28-501B0C96E78A}" destId="{52EE41A6-A3FC-4D86-A75B-547AD778B057}" srcOrd="0" destOrd="0" presId="urn:microsoft.com/office/officeart/2005/8/layout/hierarchy4"/>
    <dgm:cxn modelId="{C643EC84-3EF7-420C-A955-474BFB680FBE}" type="presOf" srcId="{CCDD8144-EC94-42EE-BBE6-1E166C876AD4}" destId="{7BE6A2EB-ED56-41F7-A9BE-50A7F5FCBDC1}" srcOrd="0" destOrd="0" presId="urn:microsoft.com/office/officeart/2005/8/layout/hierarchy4"/>
    <dgm:cxn modelId="{BE7CC290-6C43-4B13-9AF4-A7AE2289ACC9}" srcId="{4D38EA4F-36D0-4B94-9B7B-2AAD4FB76E65}" destId="{71D98BC5-2DBA-4C72-A995-AAC80898531E}" srcOrd="1" destOrd="0" parTransId="{AA668307-C106-4A79-8835-F0753E85B209}" sibTransId="{4F58BBAE-8FB9-4630-9982-274312067EB5}"/>
    <dgm:cxn modelId="{9D560EAD-6F1C-452A-846D-568EC078D110}" type="presOf" srcId="{B3723EB3-3243-4BD8-BDFD-DF28939E1608}" destId="{C00877BA-01C8-4186-8ADE-C601076205AA}" srcOrd="0" destOrd="0" presId="urn:microsoft.com/office/officeart/2005/8/layout/hierarchy4"/>
    <dgm:cxn modelId="{EAEE67B5-93A9-424C-8EFF-7D880CF54321}" type="presOf" srcId="{5A8A5A99-A436-44C4-9555-70BD8BC3A269}" destId="{82B70426-8FE9-4623-9146-561B2E695BF0}" srcOrd="0" destOrd="0" presId="urn:microsoft.com/office/officeart/2005/8/layout/hierarchy4"/>
    <dgm:cxn modelId="{ED67ABBE-D2BD-4B9C-BA28-9A18F85B61A0}" type="presOf" srcId="{4D38EA4F-36D0-4B94-9B7B-2AAD4FB76E65}" destId="{7D64D0E8-A496-4B8F-87AB-68942D5F975E}" srcOrd="0" destOrd="0" presId="urn:microsoft.com/office/officeart/2005/8/layout/hierarchy4"/>
    <dgm:cxn modelId="{C853F0DA-DAEC-4D87-9E0F-2602452F96F9}" srcId="{CCDD8144-EC94-42EE-BBE6-1E166C876AD4}" destId="{4D38EA4F-36D0-4B94-9B7B-2AAD4FB76E65}" srcOrd="0" destOrd="0" parTransId="{44268E7D-863A-45B8-A08F-EDBCE6064FCB}" sibTransId="{14DE090F-1687-48A1-A1EB-51541D0427C0}"/>
    <dgm:cxn modelId="{92D79FDF-93CD-4929-942C-A3E08D87285D}" srcId="{B3723EB3-3243-4BD8-BDFD-DF28939E1608}" destId="{5A8A5A99-A436-44C4-9555-70BD8BC3A269}" srcOrd="1" destOrd="0" parTransId="{F77FC732-0E02-46DB-9884-A88A708FE68C}" sibTransId="{A1C79D78-1A9B-49B9-B52B-7BB396EE2302}"/>
    <dgm:cxn modelId="{2856DFE5-052E-416E-A3C8-BEB01D77C46C}" srcId="{4D38EA4F-36D0-4B94-9B7B-2AAD4FB76E65}" destId="{B3723EB3-3243-4BD8-BDFD-DF28939E1608}" srcOrd="0" destOrd="0" parTransId="{669F6314-FD3D-4F5E-BBCC-BB0BAB50B6A5}" sibTransId="{4C09D4F3-3345-4AAB-9525-FB3873AAEFF9}"/>
    <dgm:cxn modelId="{D3640AF0-797C-4E7D-98B7-8FED4056861E}" type="presOf" srcId="{71D98BC5-2DBA-4C72-A995-AAC80898531E}" destId="{A234CA56-8966-4FBF-9B38-503863FBB191}" srcOrd="0" destOrd="0" presId="urn:microsoft.com/office/officeart/2005/8/layout/hierarchy4"/>
    <dgm:cxn modelId="{6DAA32F1-9FD6-481B-9844-8776A0F563AA}" srcId="{71D98BC5-2DBA-4C72-A995-AAC80898531E}" destId="{6E66F1C1-3606-44EC-9A3F-01D974A3355F}" srcOrd="0" destOrd="0" parTransId="{17F110E1-E0BF-421F-98FC-06E725D123D8}" sibTransId="{42945438-CD1F-4961-B637-00F5394ACD7D}"/>
    <dgm:cxn modelId="{995F6D1B-63F1-4E54-996E-EB5C4D486B16}" type="presParOf" srcId="{7BE6A2EB-ED56-41F7-A9BE-50A7F5FCBDC1}" destId="{9474836F-E52D-45B6-A1DF-F47238FFA57A}" srcOrd="0" destOrd="0" presId="urn:microsoft.com/office/officeart/2005/8/layout/hierarchy4"/>
    <dgm:cxn modelId="{1F8AE0DF-242B-47DE-A6FA-A89884D2E256}" type="presParOf" srcId="{9474836F-E52D-45B6-A1DF-F47238FFA57A}" destId="{7D64D0E8-A496-4B8F-87AB-68942D5F975E}" srcOrd="0" destOrd="0" presId="urn:microsoft.com/office/officeart/2005/8/layout/hierarchy4"/>
    <dgm:cxn modelId="{DF798A7C-FFCA-4A8B-8B33-8C4CC13A1971}" type="presParOf" srcId="{9474836F-E52D-45B6-A1DF-F47238FFA57A}" destId="{FC81CE91-236D-4858-A284-EAA94EF4F3FE}" srcOrd="1" destOrd="0" presId="urn:microsoft.com/office/officeart/2005/8/layout/hierarchy4"/>
    <dgm:cxn modelId="{B8FB4124-DB08-4FF3-8D0E-1F6E5B2DA27A}" type="presParOf" srcId="{9474836F-E52D-45B6-A1DF-F47238FFA57A}" destId="{E4316D6A-A432-42C9-BA42-FDA70F2CDFC7}" srcOrd="2" destOrd="0" presId="urn:microsoft.com/office/officeart/2005/8/layout/hierarchy4"/>
    <dgm:cxn modelId="{9268C4BF-7034-4BCF-B60E-A23AF473F3E1}" type="presParOf" srcId="{E4316D6A-A432-42C9-BA42-FDA70F2CDFC7}" destId="{AE081DB0-3EF2-4B02-AD6E-80F59B74CD65}" srcOrd="0" destOrd="0" presId="urn:microsoft.com/office/officeart/2005/8/layout/hierarchy4"/>
    <dgm:cxn modelId="{7ED9C790-0F3D-44BA-8BD0-C83AFC4497AF}" type="presParOf" srcId="{AE081DB0-3EF2-4B02-AD6E-80F59B74CD65}" destId="{C00877BA-01C8-4186-8ADE-C601076205AA}" srcOrd="0" destOrd="0" presId="urn:microsoft.com/office/officeart/2005/8/layout/hierarchy4"/>
    <dgm:cxn modelId="{3BC13B1D-4D36-41DB-B7D6-50A5E959D883}" type="presParOf" srcId="{AE081DB0-3EF2-4B02-AD6E-80F59B74CD65}" destId="{972985B7-21CE-4870-864C-A2830BCEF3C2}" srcOrd="1" destOrd="0" presId="urn:microsoft.com/office/officeart/2005/8/layout/hierarchy4"/>
    <dgm:cxn modelId="{12FBF607-6B90-452A-A243-B5851FA612C9}" type="presParOf" srcId="{AE081DB0-3EF2-4B02-AD6E-80F59B74CD65}" destId="{E5C5CF2D-7FB5-44BA-BE34-9094B2E2F350}" srcOrd="2" destOrd="0" presId="urn:microsoft.com/office/officeart/2005/8/layout/hierarchy4"/>
    <dgm:cxn modelId="{3F3980A0-2742-4202-AE69-3C154DDB5528}" type="presParOf" srcId="{E5C5CF2D-7FB5-44BA-BE34-9094B2E2F350}" destId="{E3944F8A-2864-4A07-8BFD-BE1F06FD8AE3}" srcOrd="0" destOrd="0" presId="urn:microsoft.com/office/officeart/2005/8/layout/hierarchy4"/>
    <dgm:cxn modelId="{912506E2-0268-4DA4-B67F-A4934C06D4FA}" type="presParOf" srcId="{E3944F8A-2864-4A07-8BFD-BE1F06FD8AE3}" destId="{52EE41A6-A3FC-4D86-A75B-547AD778B057}" srcOrd="0" destOrd="0" presId="urn:microsoft.com/office/officeart/2005/8/layout/hierarchy4"/>
    <dgm:cxn modelId="{A14DCB79-4BBA-45BC-9599-54C0BD831A57}" type="presParOf" srcId="{E3944F8A-2864-4A07-8BFD-BE1F06FD8AE3}" destId="{DC60D2EA-CFF2-4C80-821E-0FDDD3C90BFC}" srcOrd="1" destOrd="0" presId="urn:microsoft.com/office/officeart/2005/8/layout/hierarchy4"/>
    <dgm:cxn modelId="{4713237B-C37E-4556-B828-396009439EE2}" type="presParOf" srcId="{E5C5CF2D-7FB5-44BA-BE34-9094B2E2F350}" destId="{E1A25FFE-96EF-4BC4-B396-B5EB3DB25B07}" srcOrd="1" destOrd="0" presId="urn:microsoft.com/office/officeart/2005/8/layout/hierarchy4"/>
    <dgm:cxn modelId="{6808ABF9-345D-49DB-B05A-A4C1D376F4F7}" type="presParOf" srcId="{E5C5CF2D-7FB5-44BA-BE34-9094B2E2F350}" destId="{5DCC6F25-5500-40F3-9B01-32952D080CA1}" srcOrd="2" destOrd="0" presId="urn:microsoft.com/office/officeart/2005/8/layout/hierarchy4"/>
    <dgm:cxn modelId="{E826293F-4139-4259-9F3D-1502E2B1C86B}" type="presParOf" srcId="{5DCC6F25-5500-40F3-9B01-32952D080CA1}" destId="{82B70426-8FE9-4623-9146-561B2E695BF0}" srcOrd="0" destOrd="0" presId="urn:microsoft.com/office/officeart/2005/8/layout/hierarchy4"/>
    <dgm:cxn modelId="{843666D2-446C-4117-8FFD-813A5A063D3F}" type="presParOf" srcId="{5DCC6F25-5500-40F3-9B01-32952D080CA1}" destId="{72D207BD-F461-4B47-BCDF-BBE2A3FEA5FD}" srcOrd="1" destOrd="0" presId="urn:microsoft.com/office/officeart/2005/8/layout/hierarchy4"/>
    <dgm:cxn modelId="{A34A0D19-30A6-4A8A-8AC5-3CC1D8E42C2E}" type="presParOf" srcId="{E4316D6A-A432-42C9-BA42-FDA70F2CDFC7}" destId="{6067F52E-AB7B-4FA0-A64E-379BB3E927F4}" srcOrd="1" destOrd="0" presId="urn:microsoft.com/office/officeart/2005/8/layout/hierarchy4"/>
    <dgm:cxn modelId="{D936ED1D-BB6D-41E9-AD09-4A7EA6EF478A}" type="presParOf" srcId="{E4316D6A-A432-42C9-BA42-FDA70F2CDFC7}" destId="{213E2B8A-1D60-4D18-A008-08FCD095E790}" srcOrd="2" destOrd="0" presId="urn:microsoft.com/office/officeart/2005/8/layout/hierarchy4"/>
    <dgm:cxn modelId="{CED784A8-75BC-4A34-83D2-E725E08110A3}" type="presParOf" srcId="{213E2B8A-1D60-4D18-A008-08FCD095E790}" destId="{A234CA56-8966-4FBF-9B38-503863FBB191}" srcOrd="0" destOrd="0" presId="urn:microsoft.com/office/officeart/2005/8/layout/hierarchy4"/>
    <dgm:cxn modelId="{64256795-1D7A-4760-A2E7-E2695A0589CD}" type="presParOf" srcId="{213E2B8A-1D60-4D18-A008-08FCD095E790}" destId="{6A5880B1-77CE-44E4-A2F4-8E9044B1B693}" srcOrd="1" destOrd="0" presId="urn:microsoft.com/office/officeart/2005/8/layout/hierarchy4"/>
    <dgm:cxn modelId="{1E63EB1A-E658-494D-9A62-D21E84C90DA9}" type="presParOf" srcId="{213E2B8A-1D60-4D18-A008-08FCD095E790}" destId="{8BC92D97-8BD4-47A9-9C47-DF3206007F71}" srcOrd="2" destOrd="0" presId="urn:microsoft.com/office/officeart/2005/8/layout/hierarchy4"/>
    <dgm:cxn modelId="{4E38EAE4-9D1E-4F35-BCDA-3C9282998504}" type="presParOf" srcId="{8BC92D97-8BD4-47A9-9C47-DF3206007F71}" destId="{CE391667-FC2A-4DBD-94B8-C44B176F5CCB}" srcOrd="0" destOrd="0" presId="urn:microsoft.com/office/officeart/2005/8/layout/hierarchy4"/>
    <dgm:cxn modelId="{64D5F074-650E-4E0D-960B-E37C0AD93268}" type="presParOf" srcId="{CE391667-FC2A-4DBD-94B8-C44B176F5CCB}" destId="{21E64B13-7CAA-40B7-96D4-78EC1742C95E}" srcOrd="0" destOrd="0" presId="urn:microsoft.com/office/officeart/2005/8/layout/hierarchy4"/>
    <dgm:cxn modelId="{F9FE1873-D696-425F-A32E-43179027CE84}" type="presParOf" srcId="{CE391667-FC2A-4DBD-94B8-C44B176F5CCB}" destId="{3552E0F7-7102-47D8-98FE-9C57F691D5B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4D0E8-A496-4B8F-87AB-68942D5F975E}">
      <dsp:nvSpPr>
        <dsp:cNvPr id="0" name=""/>
        <dsp:cNvSpPr/>
      </dsp:nvSpPr>
      <dsp:spPr>
        <a:xfrm>
          <a:off x="776" y="2887"/>
          <a:ext cx="9844812" cy="18100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200" kern="120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</a:rPr>
            <a:t>¿QUE PASA SI </a:t>
          </a:r>
          <a:r>
            <a:rPr lang="es-MX" sz="4200" u="sng" kern="12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rPr>
            <a:t>NO ENTREGO o me BRINCO </a:t>
          </a:r>
          <a:r>
            <a:rPr lang="es-MX" sz="4200" kern="120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</a:rPr>
            <a:t>UNA  ACTIVIDAD?</a:t>
          </a:r>
          <a:endParaRPr lang="es-MX" sz="4200" kern="1200" dirty="0"/>
        </a:p>
      </dsp:txBody>
      <dsp:txXfrm>
        <a:off x="53789" y="55900"/>
        <a:ext cx="9738786" cy="1703983"/>
      </dsp:txXfrm>
    </dsp:sp>
    <dsp:sp modelId="{C00877BA-01C8-4186-8ADE-C601076205AA}">
      <dsp:nvSpPr>
        <dsp:cNvPr id="0" name=""/>
        <dsp:cNvSpPr/>
      </dsp:nvSpPr>
      <dsp:spPr>
        <a:xfrm>
          <a:off x="10385" y="1982515"/>
          <a:ext cx="6210841" cy="181000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200" b="1" kern="1200" dirty="0">
              <a:ln/>
              <a:solidFill>
                <a:srgbClr val="FF0000"/>
              </a:solidFill>
            </a:rPr>
            <a:t>Se califica con </a:t>
          </a:r>
          <a:r>
            <a:rPr lang="es-ES" sz="4200" b="1" u="sng" kern="1200" dirty="0">
              <a:ln/>
              <a:solidFill>
                <a:srgbClr val="FFFF00"/>
              </a:solidFill>
            </a:rPr>
            <a:t>CERO</a:t>
          </a:r>
          <a:r>
            <a:rPr lang="es-ES" sz="4200" b="1" kern="1200" dirty="0">
              <a:ln/>
              <a:solidFill>
                <a:srgbClr val="FFFF00"/>
              </a:solidFill>
            </a:rPr>
            <a:t>,</a:t>
          </a:r>
          <a:r>
            <a:rPr lang="es-ES" sz="4200" b="1" kern="1200" dirty="0">
              <a:ln/>
              <a:solidFill>
                <a:srgbClr val="FF0000"/>
              </a:solidFill>
            </a:rPr>
            <a:t> la actividad entregada</a:t>
          </a:r>
          <a:endParaRPr lang="es-MX" sz="4200" kern="1200" dirty="0"/>
        </a:p>
      </dsp:txBody>
      <dsp:txXfrm>
        <a:off x="63398" y="2035528"/>
        <a:ext cx="6104815" cy="1703983"/>
      </dsp:txXfrm>
    </dsp:sp>
    <dsp:sp modelId="{52EE41A6-A3FC-4D86-A75B-547AD778B057}">
      <dsp:nvSpPr>
        <dsp:cNvPr id="0" name=""/>
        <dsp:cNvSpPr/>
      </dsp:nvSpPr>
      <dsp:spPr>
        <a:xfrm>
          <a:off x="25519" y="3962143"/>
          <a:ext cx="2722548" cy="19189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" sz="6500" kern="1200" dirty="0">
            <a:solidFill>
              <a:srgbClr val="FF0000"/>
            </a:solidFill>
            <a:highlight>
              <a:srgbClr val="00FFFF"/>
            </a:highlight>
          </a:endParaRPr>
        </a:p>
      </dsp:txBody>
      <dsp:txXfrm>
        <a:off x="81723" y="4018347"/>
        <a:ext cx="2610140" cy="1806527"/>
      </dsp:txXfrm>
    </dsp:sp>
    <dsp:sp modelId="{82B70426-8FE9-4623-9146-561B2E695BF0}">
      <dsp:nvSpPr>
        <dsp:cNvPr id="0" name=""/>
        <dsp:cNvSpPr/>
      </dsp:nvSpPr>
      <dsp:spPr>
        <a:xfrm>
          <a:off x="2887450" y="3962143"/>
          <a:ext cx="3318642" cy="181000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/>
            <a:t>NO DEBES </a:t>
          </a:r>
          <a:r>
            <a:rPr lang="es-MX" sz="2200" b="1" kern="1200" dirty="0"/>
            <a:t>SALTARTE </a:t>
          </a:r>
          <a:r>
            <a:rPr lang="es-MX" sz="2200" kern="1200" dirty="0"/>
            <a:t>LAS ACTIVIDADES</a:t>
          </a:r>
        </a:p>
      </dsp:txBody>
      <dsp:txXfrm>
        <a:off x="2940463" y="4015156"/>
        <a:ext cx="3212616" cy="1703983"/>
      </dsp:txXfrm>
    </dsp:sp>
    <dsp:sp modelId="{A234CA56-8966-4FBF-9B38-503863FBB191}">
      <dsp:nvSpPr>
        <dsp:cNvPr id="0" name=""/>
        <dsp:cNvSpPr/>
      </dsp:nvSpPr>
      <dsp:spPr>
        <a:xfrm>
          <a:off x="6501084" y="1982515"/>
          <a:ext cx="3334894" cy="181000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4200" kern="1200" dirty="0"/>
        </a:p>
      </dsp:txBody>
      <dsp:txXfrm>
        <a:off x="6554097" y="2035528"/>
        <a:ext cx="3228868" cy="1703983"/>
      </dsp:txXfrm>
    </dsp:sp>
    <dsp:sp modelId="{21E64B13-7CAA-40B7-96D4-78EC1742C95E}">
      <dsp:nvSpPr>
        <dsp:cNvPr id="0" name=""/>
        <dsp:cNvSpPr/>
      </dsp:nvSpPr>
      <dsp:spPr>
        <a:xfrm>
          <a:off x="6501084" y="3962143"/>
          <a:ext cx="3334894" cy="18100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200" kern="1200" dirty="0"/>
            <a:t>El docente, realiza un barrido diario* de las actividades entregadas y califica las actividades en estricta SECUENCIA</a:t>
          </a:r>
          <a:endParaRPr lang="es-MX" sz="2200" kern="1200" dirty="0"/>
        </a:p>
      </dsp:txBody>
      <dsp:txXfrm>
        <a:off x="6554097" y="4015156"/>
        <a:ext cx="3228868" cy="1703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4D988-D55A-158D-352D-30E43BAAA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21A8EB-E1FD-D15A-4CAB-A8BB6056E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9DF67B-F83A-96C4-2E32-04A728D9B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0261-3B08-42AD-9F56-8174715F3A3E}" type="datetimeFigureOut">
              <a:rPr lang="es-MX" smtClean="0"/>
              <a:t>23/01/2023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608378-4013-8F8E-E8B0-942DCEB84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6D7AFD-95DB-0242-DB1A-075E04E3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4468-B610-473C-89E1-25E3F06831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3320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1FD32-2F01-7547-C518-A6CE522C2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363A31-03D8-A638-E898-307818702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35965E-368F-E2C1-F02E-ED699FD2B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0261-3B08-42AD-9F56-8174715F3A3E}" type="datetimeFigureOut">
              <a:rPr lang="es-MX" smtClean="0"/>
              <a:t>23/01/2023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40166B-9678-3330-F66F-E8C4C4E2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5FDEF5-DE1D-AED8-4A23-6BC100BC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4468-B610-473C-89E1-25E3F06831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052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E800D8-776E-4F04-1C51-26F487D09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4407A0-F290-B23E-7C93-5C280341A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861F54-63EC-40E9-9CF2-DB96EA7AD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0261-3B08-42AD-9F56-8174715F3A3E}" type="datetimeFigureOut">
              <a:rPr lang="es-MX" smtClean="0"/>
              <a:t>23/01/2023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B743B7-6036-BEDD-00C7-9ECC0833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A62364-8B09-328B-65A2-F710CB37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4468-B610-473C-89E1-25E3F06831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234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6FCC6-9BAB-A306-8358-022991EB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67D301-5D81-D333-B36F-3BE1FC19E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B0A381-6101-6D49-716C-D6051BA38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0261-3B08-42AD-9F56-8174715F3A3E}" type="datetimeFigureOut">
              <a:rPr lang="es-MX" smtClean="0"/>
              <a:t>23/01/2023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D28F63-3B91-AC7D-0966-5DA587BCA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FAF730-8691-4C23-4F2E-A8C2E5BA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4468-B610-473C-89E1-25E3F06831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353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2588B-15E9-9C04-2DC6-E15C68F22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6DD44A-7451-EE8A-8BE8-386D4C1FF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53CA6E-5E5B-761B-D5F9-B3E09D1E0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0261-3B08-42AD-9F56-8174715F3A3E}" type="datetimeFigureOut">
              <a:rPr lang="es-MX" smtClean="0"/>
              <a:t>23/01/2023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512964-AB74-EC21-5619-C4378DB0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544A4B-072E-C863-2FE5-F81CBAEC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4468-B610-473C-89E1-25E3F06831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653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ED2D5-F28F-DCD1-A4D5-53A7A434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49C955-B8B5-2B26-2115-64941DDFB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FE46CB-BE81-7E92-2B39-2D2D85625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A48396-7A85-2125-3C0F-C5128ABC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0261-3B08-42AD-9F56-8174715F3A3E}" type="datetimeFigureOut">
              <a:rPr lang="es-MX" smtClean="0"/>
              <a:t>23/01/2023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8A3B30-6C3B-0129-A7B5-1C220512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ACA138-1D94-3658-BBCF-4CAAE0AD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4468-B610-473C-89E1-25E3F06831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835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647BF-6953-4B14-A09E-CD3535200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80E2C1-3A10-A484-1E37-BEEEFDDA5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F02BDC-B46E-A66F-55ED-F087D08C3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A19915-172B-303D-BEBB-60E099C55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D1545F1-9D67-C70E-91F8-707C61615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54D56F1-164F-C18E-B7B0-E44F1D5B0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0261-3B08-42AD-9F56-8174715F3A3E}" type="datetimeFigureOut">
              <a:rPr lang="es-MX" smtClean="0"/>
              <a:t>23/01/2023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F8EC1B7-4E2B-6457-D388-7562D08DE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5AA56F-B0E2-9A88-5292-3346EB84E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4468-B610-473C-89E1-25E3F06831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867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26A4C-F036-E8A3-3F1D-DAFA98C5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5CDA630-BB92-9284-900E-852B0117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0261-3B08-42AD-9F56-8174715F3A3E}" type="datetimeFigureOut">
              <a:rPr lang="es-MX" smtClean="0"/>
              <a:t>23/01/2023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16EBC9-16A5-FD1C-06DE-098C7E83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58AE3F6-158A-CB8E-0E8E-5D5B1149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4468-B610-473C-89E1-25E3F06831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330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F0FA105-D3E5-A582-95AA-FC80A9DB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0261-3B08-42AD-9F56-8174715F3A3E}" type="datetimeFigureOut">
              <a:rPr lang="es-MX" smtClean="0"/>
              <a:t>23/01/2023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FD21C75-AB2C-9351-14F0-4FC3D3A7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50B5E0-139D-0AD5-BADC-1E88CE86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4468-B610-473C-89E1-25E3F06831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616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7C25D-E5D3-4ACA-A8FE-677071961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E25DE5-5FD5-1854-B912-CAF66CFBB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426AA7-D7AB-AD0C-CBCD-8AD0D409A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E23956-9145-4A0D-0B41-0F8570BD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0261-3B08-42AD-9F56-8174715F3A3E}" type="datetimeFigureOut">
              <a:rPr lang="es-MX" smtClean="0"/>
              <a:t>23/01/2023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1C3ADD-D367-F141-91ED-42F9C1AC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B12A49-B646-1975-B846-789DD6FC9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4468-B610-473C-89E1-25E3F06831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43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68A36-6BB7-9630-3B64-AC56C4F1C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E84B4C0-EAA1-6AFD-EB8D-2A8AA8089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A03E9C-2B11-34EA-EAAC-5362EEBAF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47FD02-FE85-770C-DDFF-07F5C104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0261-3B08-42AD-9F56-8174715F3A3E}" type="datetimeFigureOut">
              <a:rPr lang="es-MX" smtClean="0"/>
              <a:t>23/01/2023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5C9E7F-9DC5-A334-0617-F89BD658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3B1625-EE43-1FFF-6D2E-2D076ED99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4468-B610-473C-89E1-25E3F06831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876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E3C447C-E51E-C2F6-5577-F99AC7E3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EAF283-97C1-867B-E730-B03B206BE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6A64FF-A9C8-8F0C-9336-53AF61493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90261-3B08-42AD-9F56-8174715F3A3E}" type="datetimeFigureOut">
              <a:rPr lang="es-MX" smtClean="0"/>
              <a:t>23/01/2023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38AABF-4C2A-C575-AAD1-FB14E4AC0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5FB72A-E35B-D81E-820A-8E3D5E585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A4468-B610-473C-89E1-25E3F06831E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2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129579E8-8FA2-4D2F-A8F9-7EF7C9594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F16815-C3DD-47EC-BF56-E94FF8B56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3076" y="2271084"/>
            <a:ext cx="10136422" cy="2434330"/>
          </a:xfrm>
        </p:spPr>
        <p:txBody>
          <a:bodyPr anchor="b">
            <a:noAutofit/>
          </a:bodyPr>
          <a:lstStyle/>
          <a:p>
            <a:r>
              <a:rPr lang="es-MX" sz="6600" b="1" dirty="0">
                <a:ln w="12700">
                  <a:solidFill>
                    <a:schemeClr val="accent1"/>
                  </a:solidFill>
                  <a:prstDash val="solid"/>
                </a:ln>
                <a:effectLst>
                  <a:outerShdw dist="38100" dir="2640000" algn="bl" rotWithShape="0">
                    <a:schemeClr val="accent1"/>
                  </a:outerShdw>
                </a:effectLst>
                <a:latin typeface="Tempus Sans ITC" panose="04020404030D07020202" pitchFamily="82" charset="0"/>
              </a:rPr>
              <a:t>Reglas para pasar la asignatura de Desarrollo Humano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3633A2-4748-A62D-A453-A2297513F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6695" y="5493376"/>
            <a:ext cx="8045373" cy="742280"/>
          </a:xfrm>
        </p:spPr>
        <p:txBody>
          <a:bodyPr anchor="ctr">
            <a:normAutofit/>
          </a:bodyPr>
          <a:lstStyle/>
          <a:p>
            <a:r>
              <a:rPr lang="es-MX" sz="2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alpha val="60000"/>
                  </a:schemeClr>
                </a:solidFill>
              </a:rPr>
              <a:t>Docente en línea: L.N Lorena Arcos Martinez</a:t>
            </a:r>
          </a:p>
        </p:txBody>
      </p:sp>
      <p:grpSp>
        <p:nvGrpSpPr>
          <p:cNvPr id="26" name="Group 10">
            <a:extLst>
              <a:ext uri="{FF2B5EF4-FFF2-40B4-BE49-F238E27FC236}">
                <a16:creationId xmlns:a16="http://schemas.microsoft.com/office/drawing/2014/main" id="{3FEB7750-5E3F-43E4-B0BB-6614A165F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C4BB42A-C350-43AC-AC2C-A62D52755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9FD94A1A-9337-49FD-9F42-833C51F1E0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B8FFA103-E84C-721F-F666-10DF6200E2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9"/>
          <a:stretch/>
        </p:blipFill>
        <p:spPr>
          <a:xfrm>
            <a:off x="5976730" y="355310"/>
            <a:ext cx="5155096" cy="152179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27DE0C0-E54D-4BC2-9F4E-8947A5736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555" y="5493376"/>
            <a:ext cx="2802279" cy="134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53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0470C-4B62-A420-9C9D-C4A2B390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¿Como debo referirme a mi docente?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0ADECF-963E-D7BB-E91C-FA92C27AF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Docente en línea </a:t>
            </a:r>
          </a:p>
          <a:p>
            <a:r>
              <a:rPr lang="es-MX" dirty="0"/>
              <a:t>Maestra</a:t>
            </a:r>
          </a:p>
          <a:p>
            <a:r>
              <a:rPr lang="es-MX" dirty="0"/>
              <a:t>Licenciada</a:t>
            </a:r>
          </a:p>
          <a:p>
            <a:r>
              <a:rPr lang="es-MX" dirty="0"/>
              <a:t>Asesor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424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2" name="Imagen 11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4C8C7D5-9ED0-B733-0F44-FAB3CA39ED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2DED396-A6C3-B186-316F-308124D17779}"/>
              </a:ext>
            </a:extLst>
          </p:cNvPr>
          <p:cNvSpPr txBox="1"/>
          <p:nvPr/>
        </p:nvSpPr>
        <p:spPr>
          <a:xfrm>
            <a:off x="3008244" y="3631096"/>
            <a:ext cx="75537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>
                <a:latin typeface="Bauhaus 93" panose="04030905020B02020C02" pitchFamily="82" charset="0"/>
              </a:rPr>
              <a:t>1 o 2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441D95F-94E1-D88A-9642-D52BCE315DC4}"/>
              </a:ext>
            </a:extLst>
          </p:cNvPr>
          <p:cNvSpPr txBox="1"/>
          <p:nvPr/>
        </p:nvSpPr>
        <p:spPr>
          <a:xfrm>
            <a:off x="4048538" y="4326835"/>
            <a:ext cx="161013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dirty="0">
                <a:latin typeface="Bauhaus 93" panose="04030905020B02020C02" pitchFamily="82" charset="0"/>
              </a:rPr>
              <a:t>Si aplica</a:t>
            </a:r>
          </a:p>
        </p:txBody>
      </p:sp>
    </p:spTree>
    <p:extLst>
      <p:ext uri="{BB962C8B-B14F-4D97-AF65-F5344CB8AC3E}">
        <p14:creationId xmlns:p14="http://schemas.microsoft.com/office/powerpoint/2010/main" val="348009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409B5216-0710-D31A-5E36-74BFF83882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9159052"/>
              </p:ext>
            </p:extLst>
          </p:nvPr>
        </p:nvGraphicFramePr>
        <p:xfrm>
          <a:off x="1258957" y="490330"/>
          <a:ext cx="9846365" cy="5883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3367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36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677FD892-9BAE-BAD0-07E5-8F086EF90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52" y="643467"/>
            <a:ext cx="986029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5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512C4861-E655-FEC3-F91A-10F5E8E4B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212152"/>
              </p:ext>
            </p:extLst>
          </p:nvPr>
        </p:nvGraphicFramePr>
        <p:xfrm>
          <a:off x="159026" y="157480"/>
          <a:ext cx="11887200" cy="6495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0835">
                  <a:extLst>
                    <a:ext uri="{9D8B030D-6E8A-4147-A177-3AD203B41FA5}">
                      <a16:colId xmlns:a16="http://schemas.microsoft.com/office/drawing/2014/main" val="360261994"/>
                    </a:ext>
                  </a:extLst>
                </a:gridCol>
                <a:gridCol w="1947737">
                  <a:extLst>
                    <a:ext uri="{9D8B030D-6E8A-4147-A177-3AD203B41FA5}">
                      <a16:colId xmlns:a16="http://schemas.microsoft.com/office/drawing/2014/main" val="307430152"/>
                    </a:ext>
                  </a:extLst>
                </a:gridCol>
                <a:gridCol w="1662982">
                  <a:extLst>
                    <a:ext uri="{9D8B030D-6E8A-4147-A177-3AD203B41FA5}">
                      <a16:colId xmlns:a16="http://schemas.microsoft.com/office/drawing/2014/main" val="3646668468"/>
                    </a:ext>
                  </a:extLst>
                </a:gridCol>
                <a:gridCol w="1662982">
                  <a:extLst>
                    <a:ext uri="{9D8B030D-6E8A-4147-A177-3AD203B41FA5}">
                      <a16:colId xmlns:a16="http://schemas.microsoft.com/office/drawing/2014/main" val="2218913040"/>
                    </a:ext>
                  </a:extLst>
                </a:gridCol>
                <a:gridCol w="1662982">
                  <a:extLst>
                    <a:ext uri="{9D8B030D-6E8A-4147-A177-3AD203B41FA5}">
                      <a16:colId xmlns:a16="http://schemas.microsoft.com/office/drawing/2014/main" val="1173135117"/>
                    </a:ext>
                  </a:extLst>
                </a:gridCol>
                <a:gridCol w="2909682">
                  <a:extLst>
                    <a:ext uri="{9D8B030D-6E8A-4147-A177-3AD203B41FA5}">
                      <a16:colId xmlns:a16="http://schemas.microsoft.com/office/drawing/2014/main" val="1155727216"/>
                    </a:ext>
                  </a:extLst>
                </a:gridCol>
              </a:tblGrid>
              <a:tr h="872999">
                <a:tc gridSpan="6">
                  <a:txBody>
                    <a:bodyPr/>
                    <a:lstStyle/>
                    <a:p>
                      <a:pPr algn="ctr"/>
                      <a:r>
                        <a:rPr lang="es-MX" sz="4400" dirty="0"/>
                        <a:t>FECHAS DE ENTREGA DE ACTIVIDADES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070415"/>
                  </a:ext>
                </a:extLst>
              </a:tr>
              <a:tr h="1222199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solidFill>
                            <a:srgbClr val="00B050"/>
                          </a:solidFill>
                        </a:rPr>
                        <a:t>Planeación didáctica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solidFill>
                            <a:srgbClr val="00B050"/>
                          </a:solidFill>
                        </a:rPr>
                        <a:t>Entrega dentro de los días señalados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solidFill>
                            <a:srgbClr val="00B050"/>
                          </a:solidFill>
                        </a:rPr>
                        <a:t>Día después de la fecha señalada y 1° semana posterior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solidFill>
                            <a:srgbClr val="00B050"/>
                          </a:solidFill>
                        </a:rPr>
                        <a:t>2° semana posterior a la fecha señalada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solidFill>
                            <a:srgbClr val="00B050"/>
                          </a:solidFill>
                        </a:rPr>
                        <a:t>3° semana posterior a la fecha señalada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3600" b="1" u="sng" dirty="0">
                          <a:solidFill>
                            <a:srgbClr val="00B050"/>
                          </a:solidFill>
                        </a:rPr>
                        <a:t>EXCEPCIONES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138074"/>
                  </a:ext>
                </a:extLst>
              </a:tr>
              <a:tr h="43999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Cada actividad cuenta con una fecha de entrega la identificaras por las letras </a:t>
                      </a:r>
                      <a:r>
                        <a:rPr lang="es-MX" sz="18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ROJAS y subrayado amarillo</a:t>
                      </a:r>
                    </a:p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Cumplió con la entrega dentro de la fecha señalada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Ponderación máxima de 100/100 puntos</a:t>
                      </a:r>
                    </a:p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/>
                        <a:t>La entrega se realiza un día después y hasta la 1° semana posterior a la fecha señalada Ponderación máxima de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>
                          <a:highlight>
                            <a:srgbClr val="00FFFF"/>
                          </a:highlight>
                        </a:rPr>
                        <a:t>90 puntos</a:t>
                      </a:r>
                    </a:p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La entrega se realiza un día después posterior a la fecha señalada en 2° semana Ponderación máxima sobre </a:t>
                      </a:r>
                      <a:r>
                        <a:rPr lang="es-MX" dirty="0">
                          <a:highlight>
                            <a:srgbClr val="00FFFF"/>
                          </a:highlight>
                        </a:rPr>
                        <a:t>80 puntos</a:t>
                      </a:r>
                    </a:p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La entrega se realiza un día después posterior a la fecha señalada en la 3° semana  Ponderación máxima sobre </a:t>
                      </a:r>
                      <a:r>
                        <a:rPr lang="es-MX" dirty="0">
                          <a:highlight>
                            <a:srgbClr val="00FFFF"/>
                          </a:highlight>
                        </a:rPr>
                        <a:t>70 puntos</a:t>
                      </a:r>
                    </a:p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Solo si interactúa con el grupo y se presenta en el Foro asignado; es por eso que la presentación al grupo es </a:t>
                      </a:r>
                      <a:r>
                        <a:rPr lang="es-MX" sz="1800" b="1" u="sng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importante.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 EXCEPCIÓN a penalización por entrega a destiempo solo se aplicará en </a:t>
                      </a:r>
                      <a:r>
                        <a:rPr lang="es-MX" sz="1800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ighlight>
                            <a:srgbClr val="FFFF00"/>
                          </a:highlight>
                        </a:rPr>
                        <a:t>CASO DE </a:t>
                      </a:r>
                      <a:r>
                        <a:rPr lang="es-MX" sz="1800" b="1" u="sng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ighlight>
                            <a:srgbClr val="FFFF00"/>
                          </a:highlight>
                        </a:rPr>
                        <a:t>DESASTRES NATURALES</a:t>
                      </a:r>
                      <a:r>
                        <a:rPr lang="es-MX" sz="1800" b="1" dirty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s-MX" sz="18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en la localidad donde radiquen.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Proxima Nova" panose="020B0604020202020204" charset="0"/>
                        </a:rPr>
                        <a:t>***no aplica, para parientes enfermos, comprobantes médicos personales, problemas personales, descomposturas de equipos, etc.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71356"/>
                  </a:ext>
                </a:extLst>
              </a:tr>
            </a:tbl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CAC06DC4-99B5-3B2F-0AB6-12A93DE6B0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686" b="-3603"/>
          <a:stretch/>
        </p:blipFill>
        <p:spPr>
          <a:xfrm>
            <a:off x="172278" y="4029419"/>
            <a:ext cx="1987037" cy="109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668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8829479-0DC6-9773-D590-43859F875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14" y="457200"/>
            <a:ext cx="1061357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96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EBC08DF-F96F-C534-167A-0AA6FE46A7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59" r="-1" b="-1"/>
          <a:stretch/>
        </p:blipFill>
        <p:spPr>
          <a:xfrm>
            <a:off x="321733" y="321733"/>
            <a:ext cx="11548534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13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89634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1323DF4-ADDB-0841-2824-AD1C68F38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62" y="2226365"/>
            <a:ext cx="5244342" cy="3734379"/>
          </a:xfrm>
          <a:prstGeom prst="rect">
            <a:avLst/>
          </a:prstGeom>
        </p:spPr>
      </p:pic>
      <p:cxnSp>
        <p:nvCxnSpPr>
          <p:cNvPr id="20" name="Straight Connector 15">
            <a:extLst>
              <a:ext uri="{FF2B5EF4-FFF2-40B4-BE49-F238E27FC236}">
                <a16:creationId xmlns:a16="http://schemas.microsoft.com/office/drawing/2014/main" id="{5D1CEE39-A6DC-4DE0-9789-206F1A988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26744" y="889634"/>
            <a:ext cx="0" cy="507492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B9A51BB3-C796-17B9-F577-40A6F78C2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806" y="1612891"/>
            <a:ext cx="5802827" cy="461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90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0077E-CB33-4C3F-6057-96DB717FB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s-MX" sz="4000" b="1">
                <a:latin typeface="Browallia New" panose="020B0502040204020203" pitchFamily="34" charset="-34"/>
                <a:cs typeface="Browallia New" panose="020B0502040204020203" pitchFamily="34" charset="-34"/>
              </a:rPr>
              <a:t>CORREO INSTITUCIONAL ACTIVO</a:t>
            </a:r>
          </a:p>
        </p:txBody>
      </p:sp>
      <p:pic>
        <p:nvPicPr>
          <p:cNvPr id="9" name="Gráfico 8" descr="Correo electrónico con relleno sólido">
            <a:extLst>
              <a:ext uri="{FF2B5EF4-FFF2-40B4-BE49-F238E27FC236}">
                <a16:creationId xmlns:a16="http://schemas.microsoft.com/office/drawing/2014/main" id="{36ACE85B-BAF6-8927-81C6-2391CFA59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5DB4525-8225-789C-EC9F-7E47486B5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878" y="2405893"/>
            <a:ext cx="5997520" cy="3756367"/>
          </a:xfrm>
        </p:spPr>
        <p:txBody>
          <a:bodyPr anchor="t">
            <a:normAutofit lnSpcReduction="10000"/>
          </a:bodyPr>
          <a:lstStyle/>
          <a:p>
            <a:r>
              <a:rPr lang="es-MX" sz="2000" dirty="0"/>
              <a:t>El estudiante inscrito a la asignatura, debe tener activo, disponible  y al día el </a:t>
            </a:r>
            <a:r>
              <a:rPr lang="es-MX" sz="2000" b="1" u="sng" dirty="0">
                <a:solidFill>
                  <a:srgbClr val="FF0000"/>
                </a:solidFill>
              </a:rPr>
              <a:t>@su correo institucional</a:t>
            </a:r>
            <a:r>
              <a:rPr lang="es-MX" sz="2000" u="sng" dirty="0"/>
              <a:t>.</a:t>
            </a:r>
          </a:p>
          <a:p>
            <a:r>
              <a:rPr lang="es-MX" sz="2000" u="sng" dirty="0"/>
              <a:t>De no ser así debe levantar un ticket a la mesa de ayuda ala brevedad.</a:t>
            </a:r>
          </a:p>
          <a:p>
            <a:pPr algn="ctr"/>
            <a:r>
              <a:rPr lang="es-MX" sz="2400" b="1" u="sng" dirty="0">
                <a:solidFill>
                  <a:schemeClr val="accent1">
                    <a:lumMod val="75000"/>
                  </a:schemeClr>
                </a:solidFill>
              </a:rPr>
              <a:t>NO SE BRINDA NINGUN TIPO DE INFORMACIÓN SOBRE LA ASIGNATURA A CORREOS PERSONALES.</a:t>
            </a:r>
          </a:p>
          <a:p>
            <a:r>
              <a:rPr lang="es-MX" sz="1500" dirty="0"/>
              <a:t>En algunas ocasiones solo se envía información, comunicados o archivos compartidos durante la asignatura, vía CORREO INSTITUCIONAL, por lo que el ESTUDIANTE debe de estar revisando constantemente nuestro medio de comunicación principal.</a:t>
            </a:r>
          </a:p>
          <a:p>
            <a:r>
              <a:rPr lang="es-MX" sz="1500" dirty="0"/>
              <a:t>Recuerden, el mensajero es solo para mensajes cortos (no se puede enviar archivos o adjuntos)</a:t>
            </a:r>
          </a:p>
          <a:p>
            <a:endParaRPr lang="es-MX" sz="1400" u="sng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295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395</Words>
  <Application>Microsoft Office PowerPoint</Application>
  <PresentationFormat>Panorámica</PresentationFormat>
  <Paragraphs>36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Bauhaus 93</vt:lpstr>
      <vt:lpstr>Browallia New</vt:lpstr>
      <vt:lpstr>Calibri</vt:lpstr>
      <vt:lpstr>Calibri Light</vt:lpstr>
      <vt:lpstr>Proxima Nova</vt:lpstr>
      <vt:lpstr>Tempus Sans ITC</vt:lpstr>
      <vt:lpstr>Tema de Office</vt:lpstr>
      <vt:lpstr>Reglas para pasar la asignatura de Desarrollo Humano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CORREO INSTITUCIONAL ACTIVO</vt:lpstr>
      <vt:lpstr>¿Como debo referirme a mi docente?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Reglas para pasar la asignatura</dc:title>
  <dc:creator>LORENA ARCOS MARTINEZ</dc:creator>
  <cp:lastModifiedBy>GUILLERMO VAZQUEZ OLIVA</cp:lastModifiedBy>
  <cp:revision>8</cp:revision>
  <dcterms:created xsi:type="dcterms:W3CDTF">2022-12-05T17:53:15Z</dcterms:created>
  <dcterms:modified xsi:type="dcterms:W3CDTF">2023-01-24T02:58:45Z</dcterms:modified>
</cp:coreProperties>
</file>