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Comfortaa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omfortaa-regular.fntdata"/><Relationship Id="rId25" Type="http://schemas.openxmlformats.org/officeDocument/2006/relationships/font" Target="fonts/Lato-boldItalic.fntdata"/><Relationship Id="rId27" Type="http://schemas.openxmlformats.org/officeDocument/2006/relationships/font" Target="fonts/Comforta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9a734546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9a734546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9a734546f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9a734546f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9a734546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9a734546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636f6947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636f6947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63011dd18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63011dd18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63011dd18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63011dd18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63011dd18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63011dd18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63011dd1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63011dd1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9a73dd8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9a73dd8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9a73dd81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9a73dd81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9a73dd81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9a73dd81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755875" y="777350"/>
            <a:ext cx="45474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Express Medical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/>
              <a:t>Payroll Management 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687875" y="3435675"/>
            <a:ext cx="3946500" cy="14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The Brogrammers:</a:t>
            </a:r>
            <a:r>
              <a:rPr b="1" lang="en" sz="14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Nicholas Borghese, 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Vincent Ippolito,     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Carl Mendez, 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Ilya Shvabskiy,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Nick Wilson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 </a:t>
            </a:r>
            <a:r>
              <a:rPr lang="en"/>
              <a:t>Pay Stub</a:t>
            </a:r>
            <a:endParaRPr/>
          </a:p>
        </p:txBody>
      </p:sp>
      <p:pic>
        <p:nvPicPr>
          <p:cNvPr id="199" name="Google Shape;1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9900" y="1443800"/>
            <a:ext cx="3180744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Modifications since previous demo</a:t>
            </a:r>
            <a:endParaRPr/>
          </a:p>
        </p:txBody>
      </p:sp>
      <p:sp>
        <p:nvSpPr>
          <p:cNvPr id="205" name="Google Shape;205;p23"/>
          <p:cNvSpPr txBox="1"/>
          <p:nvPr>
            <p:ph idx="1" type="body"/>
          </p:nvPr>
        </p:nvSpPr>
        <p:spPr>
          <a:xfrm>
            <a:off x="1297500" y="1567550"/>
            <a:ext cx="7038900" cy="13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My benefits and my info pages combined on Admin and HR accounts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My finances page </a:t>
            </a:r>
            <a:r>
              <a:rPr lang="en"/>
              <a:t>redesign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Ability to print paystub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Admins have the ability to add/edit gross pay for employees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Admins and HR have the ability to edit employee benefits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211" name="Google Shape;211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Breaking up project in the beginning is easier said than done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Plan ahead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Don’t elec</a:t>
            </a:r>
            <a:r>
              <a:rPr lang="en"/>
              <a:t>t</a:t>
            </a:r>
            <a:r>
              <a:rPr lang="en"/>
              <a:t> a person to be group leader when they don’t want to be because they know  they’re unqualified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Plan for many error</a:t>
            </a:r>
            <a:r>
              <a:rPr lang="en"/>
              <a:t>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Manage 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Don’t take other classes at the same ti</a:t>
            </a:r>
            <a:r>
              <a:rPr lang="en"/>
              <a:t>m</a:t>
            </a:r>
            <a:r>
              <a:rPr lang="en"/>
              <a:t>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/>
        </p:nvSpPr>
        <p:spPr>
          <a:xfrm>
            <a:off x="1535650" y="1412150"/>
            <a:ext cx="15384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Nick 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Borghese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Ilya Shvabskiy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1535650" y="3720950"/>
            <a:ext cx="21780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Vincent Ippolito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Nick Wilson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14"/>
          <p:cNvSpPr txBox="1"/>
          <p:nvPr/>
        </p:nvSpPr>
        <p:spPr>
          <a:xfrm>
            <a:off x="1445300" y="461750"/>
            <a:ext cx="26799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Front End</a:t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143" name="Google Shape;143;p14"/>
          <p:cNvSpPr txBox="1"/>
          <p:nvPr/>
        </p:nvSpPr>
        <p:spPr>
          <a:xfrm>
            <a:off x="1535650" y="2832400"/>
            <a:ext cx="26799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Back</a:t>
            </a:r>
            <a:r>
              <a:rPr lang="en" sz="3600">
                <a:solidFill>
                  <a:schemeClr val="lt1"/>
                </a:solidFill>
              </a:rPr>
              <a:t> End</a:t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144" name="Google Shape;144;p14"/>
          <p:cNvSpPr txBox="1"/>
          <p:nvPr/>
        </p:nvSpPr>
        <p:spPr>
          <a:xfrm>
            <a:off x="5507650" y="1412150"/>
            <a:ext cx="21780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Carl Mendez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14"/>
          <p:cNvSpPr txBox="1"/>
          <p:nvPr/>
        </p:nvSpPr>
        <p:spPr>
          <a:xfrm>
            <a:off x="5462075" y="540025"/>
            <a:ext cx="34911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Documentation</a:t>
            </a:r>
            <a:endParaRPr sz="3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700" y="608350"/>
            <a:ext cx="1354975" cy="135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5"/>
          <p:cNvSpPr txBox="1"/>
          <p:nvPr/>
        </p:nvSpPr>
        <p:spPr>
          <a:xfrm>
            <a:off x="3269725" y="682925"/>
            <a:ext cx="3133200" cy="10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Server running on a </a:t>
            </a:r>
            <a:r>
              <a:rPr lang="en" sz="2400">
                <a:solidFill>
                  <a:schemeClr val="lt1"/>
                </a:solidFill>
              </a:rPr>
              <a:t>raspberry</a:t>
            </a:r>
            <a:r>
              <a:rPr lang="en" sz="2400">
                <a:solidFill>
                  <a:schemeClr val="lt1"/>
                </a:solidFill>
              </a:rPr>
              <a:t> pi</a:t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id="152" name="Google Shape;15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3250" y="1963325"/>
            <a:ext cx="1901775" cy="141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5"/>
          <p:cNvSpPr txBox="1"/>
          <p:nvPr/>
        </p:nvSpPr>
        <p:spPr>
          <a:xfrm>
            <a:off x="854525" y="2633925"/>
            <a:ext cx="20871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Cost: $35</a:t>
            </a:r>
            <a:endParaRPr sz="3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7525" y="934375"/>
            <a:ext cx="3924276" cy="205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6"/>
          <p:cNvSpPr txBox="1"/>
          <p:nvPr/>
        </p:nvSpPr>
        <p:spPr>
          <a:xfrm>
            <a:off x="1795213" y="3401350"/>
            <a:ext cx="990600" cy="11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HTML </a:t>
            </a:r>
            <a:endParaRPr sz="12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CSS</a:t>
            </a:r>
            <a:endParaRPr sz="12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JS</a:t>
            </a:r>
            <a:endParaRPr sz="12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3824538" y="3401350"/>
            <a:ext cx="10428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SQL </a:t>
            </a:r>
            <a:endParaRPr sz="12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PHP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61" name="Google Shape;16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6000" y="945751"/>
            <a:ext cx="3647813" cy="205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6"/>
          <p:cNvSpPr txBox="1"/>
          <p:nvPr/>
        </p:nvSpPr>
        <p:spPr>
          <a:xfrm>
            <a:off x="6575525" y="2629275"/>
            <a:ext cx="1511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Communication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3" name="Google Shape;163;p16"/>
          <p:cNvSpPr txBox="1"/>
          <p:nvPr/>
        </p:nvSpPr>
        <p:spPr>
          <a:xfrm>
            <a:off x="6854825" y="3401350"/>
            <a:ext cx="9531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Discord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our product do?</a:t>
            </a:r>
            <a:endParaRPr/>
          </a:p>
        </p:txBody>
      </p:sp>
      <p:sp>
        <p:nvSpPr>
          <p:cNvPr id="169" name="Google Shape;169;p17"/>
          <p:cNvSpPr txBox="1"/>
          <p:nvPr>
            <p:ph idx="1" type="body"/>
          </p:nvPr>
        </p:nvSpPr>
        <p:spPr>
          <a:xfrm>
            <a:off x="1297500" y="1567550"/>
            <a:ext cx="70389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Give employers and employees payroll stubs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Show employees their: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Information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Benefits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Taxes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Add, edit, and delete employees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Contact other employees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Easy access to all employee contacts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should you use our product over others?</a:t>
            </a:r>
            <a:endParaRPr/>
          </a:p>
        </p:txBody>
      </p:sp>
      <p:sp>
        <p:nvSpPr>
          <p:cNvPr id="175" name="Google Shape;17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Simple design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Easy to use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Good functionality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Convenience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/>
        </p:nvSpPr>
        <p:spPr>
          <a:xfrm>
            <a:off x="245700" y="2175875"/>
            <a:ext cx="2874900" cy="7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Original UML</a:t>
            </a:r>
            <a:endParaRPr sz="3000">
              <a:solidFill>
                <a:schemeClr val="lt1"/>
              </a:solidFill>
            </a:endParaRPr>
          </a:p>
        </p:txBody>
      </p:sp>
      <p:pic>
        <p:nvPicPr>
          <p:cNvPr id="181" name="Google Shape;18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0599" y="153938"/>
            <a:ext cx="5718600" cy="4835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6200" y="53150"/>
            <a:ext cx="4745424" cy="503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0"/>
          <p:cNvSpPr txBox="1"/>
          <p:nvPr/>
        </p:nvSpPr>
        <p:spPr>
          <a:xfrm>
            <a:off x="245700" y="2175875"/>
            <a:ext cx="2874900" cy="6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Changed UML</a:t>
            </a:r>
            <a:endParaRPr sz="3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2727375" y="532975"/>
            <a:ext cx="3267900" cy="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Demo</a:t>
            </a:r>
            <a:endParaRPr sz="3600"/>
          </a:p>
        </p:txBody>
      </p:sp>
      <p:pic>
        <p:nvPicPr>
          <p:cNvPr id="193" name="Google Shape;1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6388" y="1394450"/>
            <a:ext cx="3411214" cy="3531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