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71" r:id="rId10"/>
    <p:sldId id="274" r:id="rId11"/>
    <p:sldId id="275" r:id="rId12"/>
    <p:sldId id="270" r:id="rId13"/>
    <p:sldId id="278" r:id="rId14"/>
    <p:sldId id="273" r:id="rId15"/>
    <p:sldId id="272" r:id="rId16"/>
    <p:sldId id="27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EB13D-FE89-64A7-AD48-01B3B283B8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184DAE-B43A-559F-EBAF-97AC0F2583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61D50-F3F0-7D87-BD15-51747A020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52184-6DA1-E9FD-9729-07A1BFFB7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75F74-2E6A-03E4-3D2E-2E092828B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62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5A7D1-FE79-962F-3204-7805A573D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2068B2-803E-D7B3-F294-C172489F8D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4D833-88B3-85DC-0E83-B49556F4F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18C6A-4151-8F4D-8FE9-F5AFE30E5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FC140-D234-F071-A2CF-98FCEC1B2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15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B7D528-063B-E151-F45E-F9E361154E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08257E-EEBF-4E68-C99C-A8461DCCED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2B08B-BFD8-8E62-1359-64154C938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D64E7-5507-85B9-2A51-65F79F7BA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8DC5E-9525-364E-EFE0-3559BABE5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94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841DB-487D-C797-DA79-AC6DA09B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E93A0-BB17-7D46-A256-6CB69D2CD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31DD1-ADCD-FD8B-7251-193564413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92AB2-7082-92CF-B2C1-2F4795152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3450A-B3B5-DD79-00AF-F128A5B9B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16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E9C61-5C3F-FE54-18EC-06726AF81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34A87-3634-C98E-D4AF-03F388EF4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3CE65-981A-D72C-5CC0-050AA1692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3B2D1-F4F5-51C0-5327-1FE8BF1E1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DD738-866C-A17E-9F90-237D35E8F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98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848FF-13EB-2261-DE78-E0D36041F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D542F-7587-8C90-9308-94985DF53D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15CF6-DBB7-15F3-9ABC-FF31EB4D5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B9F07-2EDC-FD9D-F63D-00EA0A637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DB5122-FDDA-36C4-3CC0-087DEC5D5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0AE52-6510-AA93-C83F-C20BC0C84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60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F5C85-F394-821A-D379-CA2850AC9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CD6415-9527-AA6B-84C6-0036966F7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9186F3-3B09-9B5F-75BD-05887367B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0A1E3-8680-9A64-B8EE-E3951481C7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1AC99A-2851-F1C8-4D18-24D762A2D5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5B0847-0851-FDBB-BF14-5641A8435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E00D92-2213-9C85-4C8A-1C68B7E54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0A5A8D-A9ED-D688-3784-5B9342F1D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385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1C986-137E-0F23-639E-98221A168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C59DEA-3684-DB6A-E523-243ED7CC2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EBF165-2868-195D-C0A3-574086E6B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11349B-C5BC-E132-FEF6-992CC9134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59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0664E1-15CD-E58D-523F-6FE32AE52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B5C19F-9A84-35AF-A136-EFC89E8AE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2FCAD4-9B43-5828-171E-D5FEDE471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80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59684-5865-9500-E9E5-58F3DE1BB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D0681-B581-DD82-4A04-B9FA5C612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3A5C2-41F4-ED6D-AD6A-2C43FC079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81BB2-18AE-8BFB-35AF-4A1258086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A19D60-A963-CCDD-403D-14CE79641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12E26C-3C9F-407E-1C3A-C438D77C8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4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53040-A8A7-E046-24DF-F384EE1B0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7242AF-9C1D-C3F4-9151-135C59FE23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778725-0254-10A1-0543-48DE18B3F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34E3F-117B-2E3B-2FA9-BB76E1E7F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778159-6EE0-55E8-4451-AC88B278E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90EEBD-82FC-EE7D-2E3C-D7D309E9E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209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6D9DC4-97FC-9817-E219-D4BBB69E0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4D951-80B1-EC0C-FD58-1FF8B7A9C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D2C66-C86F-DE8D-28E6-EEB0054488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206DE-C346-1D9B-C2F3-6D6C4702A0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9D83A-138B-547E-8189-D1C811EA90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658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t>NYAYA AI</a:t>
            </a:r>
          </a:p>
          <a:p>
            <a:r>
              <a:t>AI-Powered Sexual Offence Investigation Guide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Goa Police Hackathon 2025 – Team Sisyphus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18A4AE-9CC9-6970-9A08-6A5E4D745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"/>
            <a:ext cx="9144000" cy="684885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33F6E28-4C6A-5CCA-FCA1-1DFC7B837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24" y="45720"/>
            <a:ext cx="8074152" cy="676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421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D56651-59A3-B345-AC4A-E0E728F99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68" y="329184"/>
            <a:ext cx="8741664" cy="606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111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88E4368-0B6C-010D-EE80-D3C540993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00" y="219456"/>
            <a:ext cx="8106448" cy="34381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9594104-D4BD-AFF3-26B9-8A8DC2158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00" y="3657600"/>
            <a:ext cx="8106448" cy="305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195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732B86-3D66-147B-6CA9-4F8932B28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445"/>
            <a:ext cx="9034272" cy="36917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A10DBA-5B66-A7C6-FCBB-8B6370B16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16351"/>
            <a:ext cx="9144000" cy="391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064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B326796-00FB-D079-08BA-861459A45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6" y="128016"/>
            <a:ext cx="8933688" cy="600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856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C81F2-35AE-23D7-C282-1583956F0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Chargesheet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C9BE627-FC7E-6D32-936D-420A80ED3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6" y="1174432"/>
            <a:ext cx="8933688" cy="547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679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7DB4FAA-2B23-0315-DE17-1AE398F96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92" y="293465"/>
            <a:ext cx="8814816" cy="471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73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Sexual assault conviction rate in India: &lt;30%</a:t>
            </a:r>
          </a:p>
          <a:p>
            <a:r>
              <a:t>• 31,000+ reported cases annually, most fail in court</a:t>
            </a:r>
          </a:p>
          <a:p>
            <a:r>
              <a:t>• IOs face overload of paperwork, legal complexity &amp; strict deadlines</a:t>
            </a:r>
          </a:p>
          <a:p>
            <a:r>
              <a:t>• Procedural lapses (missed deadlines, poor evidence) → Acquittals</a:t>
            </a:r>
          </a:p>
          <a:p>
            <a:r>
              <a:t>• Justice denied, public trust eroded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4E23EA-6F8B-63CD-4C18-0F862B33E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Empower Investigating Officers with an intelligent, end-to-end platform</a:t>
            </a:r>
          </a:p>
          <a:p>
            <a:r>
              <a:t>• Automate documentation</a:t>
            </a:r>
          </a:p>
          <a:p>
            <a:r>
              <a:t>• Provide real-time legal guidance</a:t>
            </a:r>
          </a:p>
          <a:p>
            <a:r>
              <a:t>• Ensure watertight case files</a:t>
            </a:r>
          </a:p>
          <a:p>
            <a:r>
              <a:t>• Increase conviction rates &amp; deliver swifter justice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588213-739E-93D3-724A-B5B0248F3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 Principles &amp; UX Philosophy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Guidance, Not Obstruction</a:t>
            </a:r>
          </a:p>
          <a:p>
            <a:r>
              <a:t>• Single Source of Truth</a:t>
            </a:r>
          </a:p>
          <a:p>
            <a:r>
              <a:t>• Automate the Mundane, Empower the Human</a:t>
            </a:r>
          </a:p>
          <a:p>
            <a:r>
              <a:t>• Data-Driven, Not Data-Entry-Driven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0FC417-4A19-DB37-A2FD-FC02F6495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Case Initiation &amp; Roadmap Generator</a:t>
            </a:r>
          </a:p>
          <a:p>
            <a:r>
              <a:t>2. Investigation Workspace</a:t>
            </a:r>
          </a:p>
          <a:p>
            <a:r>
              <a:t>3. AI-Assisted Final Report Generation</a:t>
            </a:r>
          </a:p>
          <a:p>
            <a:r>
              <a:t>4. Real-Time Compliance Monitoring</a:t>
            </a:r>
          </a:p>
          <a:p>
            <a:r>
              <a:t>5. Court Judgment Intelligence</a:t>
            </a:r>
          </a:p>
          <a:p>
            <a:r>
              <a:t>6. Officer Training Module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477CC3-144F-BB1D-832E-1377342FD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Case Initiation &amp; Roadmap Generator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AI Intake Wizard parses FIR using OCR &amp; NLP</a:t>
            </a:r>
          </a:p>
          <a:p>
            <a:r>
              <a:t>• Auto-fills victim details, age, accused, summary</a:t>
            </a:r>
          </a:p>
          <a:p>
            <a:r>
              <a:t>• Dynamic roadmap with deadlines &amp; SOP-linked tasks</a:t>
            </a:r>
          </a:p>
          <a:p>
            <a:r>
              <a:t>• Example: Victim’s Statement u/s 183 BNSS – 24 hours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615B83-7D01-4042-580F-FAFDFA05D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Investigation Workspace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Interactive Compliance Checklist (Green/Amber/Red)</a:t>
            </a:r>
          </a:p>
          <a:p>
            <a:r>
              <a:t>• Digital Evidence Locker with tagging &amp; timestamping</a:t>
            </a:r>
          </a:p>
          <a:p>
            <a:r>
              <a:t>• Structured Case Diary → machine-readable entries</a:t>
            </a:r>
          </a:p>
          <a:p>
            <a:r>
              <a:t>• Feeds directly into final chargesheet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EC81AC-049C-4358-C5DC-959FD40A7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AI-Assisted Final Report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Chargesheet Builder compiles narrative + evidence</a:t>
            </a:r>
          </a:p>
          <a:p>
            <a:r>
              <a:t>• Auto-checks inconsistencies (e.g., missing seizure memo)</a:t>
            </a:r>
          </a:p>
          <a:p>
            <a:r>
              <a:t>• Generates ready-to-file, court-compliant chargesheet</a:t>
            </a:r>
          </a:p>
          <a:p>
            <a:r>
              <a:t>• Saves IOs days of manual 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A220D1-6C51-613A-A9F9-D859A9955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3FB97-068A-4B43-F0CD-648603CFC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Outputs Generated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05DBE-DDE7-8F54-B0F8-4B1FCE219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Investigation.md:</a:t>
            </a:r>
            <a:r>
              <a:rPr lang="en-US" dirty="0"/>
              <a:t> Guides the investigating officer about the next steps</a:t>
            </a:r>
          </a:p>
          <a:p>
            <a:r>
              <a:rPr lang="en-US" b="1" u="sng" dirty="0"/>
              <a:t>Case Diary: </a:t>
            </a:r>
            <a:r>
              <a:rPr lang="en-US" dirty="0"/>
              <a:t>Daily generated by the manual entry of the investigating officers.</a:t>
            </a:r>
          </a:p>
          <a:p>
            <a:r>
              <a:rPr lang="en-US" b="1" u="sng" dirty="0"/>
              <a:t>Chargesheet:</a:t>
            </a:r>
            <a:r>
              <a:rPr lang="en-US" dirty="0"/>
              <a:t> Generated at the end after case diaries, fir, medical certificates and statements.</a:t>
            </a:r>
          </a:p>
          <a:p>
            <a:r>
              <a:rPr lang="en-US" b="1" u="sng" dirty="0"/>
              <a:t>Final Report:</a:t>
            </a:r>
            <a:r>
              <a:rPr lang="en-US" dirty="0"/>
              <a:t> Generated at the end after the all the entries of case diaries, chargesheets, fir, medical certificates and statements.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EF837A-F659-C160-C4F8-152C94F23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382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</TotalTime>
  <Words>349</Words>
  <Application>Microsoft Office PowerPoint</Application>
  <PresentationFormat>On-screen Show (4:3)</PresentationFormat>
  <Paragraphs>48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NYAYA AI AI-Powered Sexual Offence Investigation Guide</vt:lpstr>
      <vt:lpstr>The Problem</vt:lpstr>
      <vt:lpstr>Vision</vt:lpstr>
      <vt:lpstr>Core Principles &amp; UX Philosophy</vt:lpstr>
      <vt:lpstr>Core Features</vt:lpstr>
      <vt:lpstr>Case Initiation &amp; Roadmap Generator</vt:lpstr>
      <vt:lpstr>Investigation Workspace</vt:lpstr>
      <vt:lpstr>AI-Assisted Final Report Generation</vt:lpstr>
      <vt:lpstr>Outputs Generated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Chargesheet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Ananya Krishna Srivastava</dc:creator>
  <cp:keywords/>
  <dc:description>generated using python-pptx</dc:description>
  <cp:lastModifiedBy>ANANYA KRISHNA SRIVASTAVA</cp:lastModifiedBy>
  <cp:revision>9</cp:revision>
  <dcterms:created xsi:type="dcterms:W3CDTF">2013-01-27T09:14:16Z</dcterms:created>
  <dcterms:modified xsi:type="dcterms:W3CDTF">2025-09-21T12:55:53Z</dcterms:modified>
  <cp:category/>
</cp:coreProperties>
</file>