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/>
    <p:restoredTop sz="95325"/>
  </p:normalViewPr>
  <p:slideViewPr>
    <p:cSldViewPr snapToGrid="0" snapToObjects="1">
      <p:cViewPr varScale="1">
        <p:scale>
          <a:sx n="95" d="100"/>
          <a:sy n="9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31FD0-B378-B149-A53F-E7AAA2E6EEC3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C62B-2DAB-9842-8425-8E6BA094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cpg</a:t>
            </a:r>
            <a:r>
              <a:rPr lang="en-US" dirty="0"/>
              <a:t> forming mutations to non-</a:t>
            </a:r>
            <a:r>
              <a:rPr lang="en-US" dirty="0" err="1"/>
              <a:t>cpg</a:t>
            </a:r>
            <a:r>
              <a:rPr lang="en-US" dirty="0"/>
              <a:t> forming 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C62B-2DAB-9842-8425-8E6BA094E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DA4130-026F-6941-A5A2-6061CE52304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416B067-7967-EC46-B719-22F6AF0B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D187-9B5F-AD4E-A70C-01C4C1A22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B9E7B-CE59-B842-993B-5CD19F249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V. Caudill, S. Qin, R. Winstead, J. Kaur, E. Pineda</a:t>
            </a:r>
          </a:p>
        </p:txBody>
      </p:sp>
    </p:spTree>
    <p:extLst>
      <p:ext uri="{BB962C8B-B14F-4D97-AF65-F5344CB8AC3E}">
        <p14:creationId xmlns:p14="http://schemas.microsoft.com/office/powerpoint/2010/main" val="188018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A2F6-6024-3748-A312-79951639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AEE2-A76A-C249-A310-212102C0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Understanding how viruses and our immune system interact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11DE-BBC9-0448-A505-BC160598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2" y="864108"/>
            <a:ext cx="8686365" cy="936975"/>
          </a:xfrm>
          <a:solidFill>
            <a:srgbClr val="FFFFFF"/>
          </a:solidFill>
          <a:ln cap="rnd">
            <a:rou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70DF-CA3C-F048-85E6-3E4AFDF6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Dr. </a:t>
            </a:r>
            <a:r>
              <a:rPr lang="en-US" sz="2400" dirty="0" err="1"/>
              <a:t>Pleuni</a:t>
            </a:r>
            <a:r>
              <a:rPr lang="en-US" sz="2400" dirty="0"/>
              <a:t> Pennings, SFSU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CODE Lab at SFSU</a:t>
            </a:r>
          </a:p>
        </p:txBody>
      </p:sp>
    </p:spTree>
    <p:extLst>
      <p:ext uri="{BB962C8B-B14F-4D97-AF65-F5344CB8AC3E}">
        <p14:creationId xmlns:p14="http://schemas.microsoft.com/office/powerpoint/2010/main" val="291143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D3C-4309-B341-9663-7C4FB7C2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E86F-3A82-1D4E-9C77-0FE42665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costly are CpG sites in viruses?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8DF33-46AA-6D44-B288-FF74C722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80" y="2591127"/>
            <a:ext cx="7500188" cy="3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F41A-850A-D041-8992-A0F33AD2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119B-179B-FE46-9456-418AB010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Virus sequences </a:t>
            </a:r>
            <a:r>
              <a:rPr lang="en-US" sz="3600" dirty="0"/>
              <a:t>from GenBank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800" dirty="0"/>
              <a:t>Dengue</a:t>
            </a:r>
          </a:p>
          <a:p>
            <a:r>
              <a:rPr lang="en-US" sz="2800" dirty="0"/>
              <a:t>Influenza</a:t>
            </a:r>
          </a:p>
          <a:p>
            <a:r>
              <a:rPr lang="en-US" sz="2800" dirty="0"/>
              <a:t>Herpes</a:t>
            </a:r>
          </a:p>
          <a:p>
            <a:r>
              <a:rPr lang="en-US" sz="2800" dirty="0"/>
              <a:t>Hepatis B</a:t>
            </a:r>
          </a:p>
          <a:p>
            <a:r>
              <a:rPr lang="en-US" sz="2800" dirty="0" err="1"/>
              <a:t>Entero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17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FF1A-A511-AD41-859F-AF20DA26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8C17C-57D5-8542-83EE-B2F905269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839" r="3246"/>
          <a:stretch/>
        </p:blipFill>
        <p:spPr>
          <a:xfrm>
            <a:off x="252919" y="2289865"/>
            <a:ext cx="11681927" cy="423369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62FFE3-99A2-8647-989F-8CCFC17C32BA}"/>
              </a:ext>
            </a:extLst>
          </p:cNvPr>
          <p:cNvSpPr txBox="1">
            <a:spLocks/>
          </p:cNvSpPr>
          <p:nvPr/>
        </p:nvSpPr>
        <p:spPr>
          <a:xfrm>
            <a:off x="3910023" y="863386"/>
            <a:ext cx="7315200" cy="1155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Calculated and examined mutation frequency </a:t>
            </a:r>
          </a:p>
        </p:txBody>
      </p:sp>
    </p:spTree>
    <p:extLst>
      <p:ext uri="{BB962C8B-B14F-4D97-AF65-F5344CB8AC3E}">
        <p14:creationId xmlns:p14="http://schemas.microsoft.com/office/powerpoint/2010/main" val="12805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7AB80-BA96-AF47-BD90-D27A5410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205273"/>
            <a:ext cx="5394960" cy="539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5F384-52EA-2348-BDE9-BB0452E4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82" y="205273"/>
            <a:ext cx="5393093" cy="53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7AB80-BA96-AF47-BD90-D27A5410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952656"/>
            <a:ext cx="5394960" cy="5394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1C77C-2895-3646-8CD3-CEC54EA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72" y="1364136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B868-2DE7-2E46-9498-98589972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AEA38D-D8E8-9B4E-8FCA-D9381CB8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012" y="1339633"/>
            <a:ext cx="6400800" cy="4572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2B7828-A111-A84F-A8F3-1C8E7115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929087"/>
            <a:ext cx="5393093" cy="53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48D8-85DB-C647-ADB0-3700C828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037-D803-4142-B8F5-91927A07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CpG creating mutations occur at lower frequencies then non-forming CpG creating mutations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But by how much?</a:t>
            </a:r>
          </a:p>
        </p:txBody>
      </p:sp>
    </p:spTree>
    <p:extLst>
      <p:ext uri="{BB962C8B-B14F-4D97-AF65-F5344CB8AC3E}">
        <p14:creationId xmlns:p14="http://schemas.microsoft.com/office/powerpoint/2010/main" val="166720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C055-8C0D-8346-9B90-8BBAC592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DAF7-DCE3-874B-881B-4EF4F475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For most viruses CpG sites are costly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D7404-1E9A-9844-B5EF-FE97E247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9"/>
          <a:stretch/>
        </p:blipFill>
        <p:spPr>
          <a:xfrm>
            <a:off x="663462" y="1801843"/>
            <a:ext cx="9878300" cy="50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742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{CC63E3F3-C2A8-A24A-B799-9B9F801716A0}tf10001124</Template>
  <TotalTime>584</TotalTime>
  <Words>105</Words>
  <Application>Microsoft Macintosh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CpG Project</vt:lpstr>
      <vt:lpstr>Our Question </vt:lpstr>
      <vt:lpstr>Data</vt:lpstr>
      <vt:lpstr>Data Analysis         </vt:lpstr>
      <vt:lpstr>PowerPoint Presentation</vt:lpstr>
      <vt:lpstr>PowerPoint Presentation</vt:lpstr>
      <vt:lpstr>PowerPoint Presentation</vt:lpstr>
      <vt:lpstr>Expected Results</vt:lpstr>
      <vt:lpstr>Results         </vt:lpstr>
      <vt:lpstr>Importance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CpG Project</dc:title>
  <dc:creator>Microsoft Office User</dc:creator>
  <cp:lastModifiedBy>Microsoft Office User</cp:lastModifiedBy>
  <cp:revision>11</cp:revision>
  <dcterms:created xsi:type="dcterms:W3CDTF">2019-02-11T19:59:07Z</dcterms:created>
  <dcterms:modified xsi:type="dcterms:W3CDTF">2019-02-12T23:13:12Z</dcterms:modified>
</cp:coreProperties>
</file>