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4/12/2019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4/12/2019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4/12/2019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4/12/2019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4/12/2019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file:///C:\Users\vicky\Desktop\PPT\Aplicar%20Webpages\index.html"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Aplicar</a:t>
            </a:r>
            <a:endParaRPr lang="en-IN" dirty="0"/>
          </a:p>
        </p:txBody>
      </p:sp>
      <p:sp>
        <p:nvSpPr>
          <p:cNvPr id="3" name="Subtitle 2"/>
          <p:cNvSpPr>
            <a:spLocks noGrp="1"/>
          </p:cNvSpPr>
          <p:nvPr>
            <p:ph type="subTitle" idx="1"/>
          </p:nvPr>
        </p:nvSpPr>
        <p:spPr/>
        <p:txBody>
          <a:bodyPr/>
          <a:lstStyle/>
          <a:p>
            <a:r>
              <a:rPr lang="en-US" dirty="0"/>
              <a:t>To experience the learnings</a:t>
            </a:r>
            <a:endParaRPr lang="en-IN" dirty="0"/>
          </a:p>
        </p:txBody>
      </p:sp>
    </p:spTree>
    <p:extLst>
      <p:ext uri="{BB962C8B-B14F-4D97-AF65-F5344CB8AC3E}">
        <p14:creationId xmlns:p14="http://schemas.microsoft.com/office/powerpoint/2010/main" val="1921434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lvl="0" indent="0">
              <a:buNone/>
            </a:pPr>
            <a:r>
              <a:rPr lang="en-US" sz="2000" b="1" dirty="0"/>
              <a:t>Engineering: </a:t>
            </a:r>
            <a:endParaRPr lang="en-IN" sz="2000" dirty="0"/>
          </a:p>
          <a:p>
            <a:pPr marL="0" lvl="0" indent="0">
              <a:buNone/>
            </a:pPr>
            <a:r>
              <a:rPr lang="en-US" sz="1600" dirty="0"/>
              <a:t>	The application has 4 modules.</a:t>
            </a:r>
            <a:endParaRPr lang="en-IN" sz="1600" dirty="0"/>
          </a:p>
          <a:p>
            <a:pPr lvl="2"/>
            <a:r>
              <a:rPr lang="en-US" dirty="0"/>
              <a:t>1. Database design.</a:t>
            </a:r>
            <a:endParaRPr lang="en-IN" dirty="0"/>
          </a:p>
          <a:p>
            <a:pPr lvl="2"/>
            <a:r>
              <a:rPr lang="en-US" dirty="0"/>
              <a:t>2. Prototyping user interface.</a:t>
            </a:r>
            <a:endParaRPr lang="en-IN" dirty="0"/>
          </a:p>
          <a:p>
            <a:pPr lvl="2"/>
            <a:r>
              <a:rPr lang="en-US" dirty="0"/>
              <a:t>3. Coding (Back end)</a:t>
            </a:r>
          </a:p>
          <a:p>
            <a:pPr lvl="2"/>
            <a:r>
              <a:rPr lang="en-US" dirty="0"/>
              <a:t>User interface design (Front end)</a:t>
            </a:r>
            <a:endParaRPr lang="en-IN" dirty="0"/>
          </a:p>
        </p:txBody>
      </p:sp>
    </p:spTree>
    <p:extLst>
      <p:ext uri="{BB962C8B-B14F-4D97-AF65-F5344CB8AC3E}">
        <p14:creationId xmlns:p14="http://schemas.microsoft.com/office/powerpoint/2010/main" val="3437366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UX/UI Design</a:t>
            </a:r>
            <a:endParaRPr lang="en-IN" dirty="0"/>
          </a:p>
        </p:txBody>
      </p:sp>
      <p:pic>
        <p:nvPicPr>
          <p:cNvPr id="14" name="Content Placeholder 13">
            <a:extLst>
              <a:ext uri="{FF2B5EF4-FFF2-40B4-BE49-F238E27FC236}">
                <a16:creationId xmlns:a16="http://schemas.microsoft.com/office/drawing/2014/main" id="{8E7B4567-C252-4D0B-BC0E-0ADDF334315F}"/>
              </a:ext>
            </a:extLst>
          </p:cNvPr>
          <p:cNvPicPr>
            <a:picLocks noGrp="1" noChangeAspect="1"/>
          </p:cNvPicPr>
          <p:nvPr>
            <p:ph idx="1"/>
          </p:nvPr>
        </p:nvPicPr>
        <p:blipFill>
          <a:blip r:embed="rId2"/>
          <a:stretch>
            <a:fillRect/>
          </a:stretch>
        </p:blipFill>
        <p:spPr>
          <a:xfrm>
            <a:off x="581025" y="2980257"/>
            <a:ext cx="11029950" cy="2080173"/>
          </a:xfrm>
          <a:prstGeom prst="rect">
            <a:avLst/>
          </a:prstGeom>
        </p:spPr>
      </p:pic>
      <p:sp>
        <p:nvSpPr>
          <p:cNvPr id="15" name="TextBox 14">
            <a:extLst>
              <a:ext uri="{FF2B5EF4-FFF2-40B4-BE49-F238E27FC236}">
                <a16:creationId xmlns:a16="http://schemas.microsoft.com/office/drawing/2014/main" id="{A889E8EB-0909-4CAF-BF3C-E7853E2F7F5D}"/>
              </a:ext>
            </a:extLst>
          </p:cNvPr>
          <p:cNvSpPr txBox="1"/>
          <p:nvPr/>
        </p:nvSpPr>
        <p:spPr>
          <a:xfrm>
            <a:off x="4743706" y="5786512"/>
            <a:ext cx="2704587" cy="369332"/>
          </a:xfrm>
          <a:prstGeom prst="rect">
            <a:avLst/>
          </a:prstGeom>
          <a:noFill/>
        </p:spPr>
        <p:txBody>
          <a:bodyPr wrap="none" rtlCol="0">
            <a:spAutoFit/>
          </a:bodyPr>
          <a:lstStyle/>
          <a:p>
            <a:r>
              <a:rPr lang="en-US" dirty="0"/>
              <a:t>UX/UI design in adobe XD</a:t>
            </a:r>
            <a:endParaRPr lang="en-IN" dirty="0"/>
          </a:p>
        </p:txBody>
      </p:sp>
    </p:spTree>
    <p:extLst>
      <p:ext uri="{BB962C8B-B14F-4D97-AF65-F5344CB8AC3E}">
        <p14:creationId xmlns:p14="http://schemas.microsoft.com/office/powerpoint/2010/main" val="3120414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a:t>
            </a:r>
            <a:endParaRPr lang="en-IN" dirty="0"/>
          </a:p>
        </p:txBody>
      </p:sp>
      <p:sp>
        <p:nvSpPr>
          <p:cNvPr id="3" name="Content Placeholder 2"/>
          <p:cNvSpPr>
            <a:spLocks noGrp="1"/>
          </p:cNvSpPr>
          <p:nvPr>
            <p:ph idx="1"/>
          </p:nvPr>
        </p:nvSpPr>
        <p:spPr>
          <a:xfrm>
            <a:off x="581192" y="2180496"/>
            <a:ext cx="11029615" cy="3678303"/>
          </a:xfrm>
        </p:spPr>
        <p:txBody>
          <a:bodyPr/>
          <a:lstStyle/>
          <a:p>
            <a:endParaRPr lang="en-IN" dirty="0"/>
          </a:p>
        </p:txBody>
      </p:sp>
      <p:sp>
        <p:nvSpPr>
          <p:cNvPr id="4" name="Action Button: Blank 3">
            <a:hlinkClick r:id="rId3" action="ppaction://hlinkfile" highlightClick="1">
              <a:snd r:embed="rId2" name="chimes.wav"/>
            </a:hlinkClick>
            <a:extLst>
              <a:ext uri="{FF2B5EF4-FFF2-40B4-BE49-F238E27FC236}">
                <a16:creationId xmlns:a16="http://schemas.microsoft.com/office/drawing/2014/main" id="{E295871C-C9F5-44D3-A430-C678F3084766}"/>
              </a:ext>
            </a:extLst>
          </p:cNvPr>
          <p:cNvSpPr/>
          <p:nvPr/>
        </p:nvSpPr>
        <p:spPr>
          <a:xfrm>
            <a:off x="4990563" y="3626841"/>
            <a:ext cx="2210874" cy="783773"/>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Index.html</a:t>
            </a:r>
            <a:endParaRPr lang="en-IN" dirty="0"/>
          </a:p>
        </p:txBody>
      </p:sp>
      <p:sp>
        <p:nvSpPr>
          <p:cNvPr id="5" name="TextBox 4">
            <a:extLst>
              <a:ext uri="{FF2B5EF4-FFF2-40B4-BE49-F238E27FC236}">
                <a16:creationId xmlns:a16="http://schemas.microsoft.com/office/drawing/2014/main" id="{C4C9CEE2-5EF1-4595-A24B-6C7D191F15FB}"/>
              </a:ext>
            </a:extLst>
          </p:cNvPr>
          <p:cNvSpPr txBox="1"/>
          <p:nvPr/>
        </p:nvSpPr>
        <p:spPr>
          <a:xfrm>
            <a:off x="4404575" y="6581104"/>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717704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Swimming">
            <a:extLst>
              <a:ext uri="{FF2B5EF4-FFF2-40B4-BE49-F238E27FC236}">
                <a16:creationId xmlns:a16="http://schemas.microsoft.com/office/drawing/2014/main" id="{56A2F7F4-8F82-4280-8549-6F982C48A2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38469" y="1209056"/>
            <a:ext cx="5115059" cy="5115059"/>
          </a:xfrm>
          <a:prstGeom prst="rect">
            <a:avLst/>
          </a:prstGeom>
        </p:spPr>
      </p:pic>
      <p:sp>
        <p:nvSpPr>
          <p:cNvPr id="2" name="Title 1"/>
          <p:cNvSpPr>
            <a:spLocks noGrp="1"/>
          </p:cNvSpPr>
          <p:nvPr>
            <p:ph type="title"/>
          </p:nvPr>
        </p:nvSpPr>
        <p:spPr/>
        <p:txBody>
          <a:bodyPr/>
          <a:lstStyle/>
          <a:p>
            <a:r>
              <a:rPr lang="en-US" dirty="0"/>
              <a:t>System analysis &amp; Design</a:t>
            </a:r>
            <a:endParaRPr lang="en-IN" dirty="0"/>
          </a:p>
        </p:txBody>
      </p:sp>
      <p:sp>
        <p:nvSpPr>
          <p:cNvPr id="3" name="Content Placeholder 2"/>
          <p:cNvSpPr>
            <a:spLocks noGrp="1"/>
          </p:cNvSpPr>
          <p:nvPr>
            <p:ph idx="1"/>
          </p:nvPr>
        </p:nvSpPr>
        <p:spPr/>
        <p:txBody>
          <a:bodyPr/>
          <a:lstStyle/>
          <a:p>
            <a:pPr marL="0" indent="0" algn="ctr">
              <a:buNone/>
            </a:pPr>
            <a:r>
              <a:rPr lang="en-IN" dirty="0"/>
              <a:t>Getting theoretical knowledge has no value until students can apply it for practical purposes.</a:t>
            </a:r>
          </a:p>
        </p:txBody>
      </p:sp>
    </p:spTree>
    <p:extLst>
      <p:ext uri="{BB962C8B-B14F-4D97-AF65-F5344CB8AC3E}">
        <p14:creationId xmlns:p14="http://schemas.microsoft.com/office/powerpoint/2010/main" val="4259287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Today, everything has gone digital. But the education system has not matched the pace of change. Students don’t get to choose what subjects they want to study. In fact, the education system decides what thousands of students are going to have to learn.</a:t>
            </a:r>
          </a:p>
          <a:p>
            <a:r>
              <a:rPr lang="en-US" dirty="0"/>
              <a:t>Hence, individuals are preferring online education because they</a:t>
            </a:r>
            <a:r>
              <a:rPr lang="en-IN" b="1" dirty="0"/>
              <a:t> can pursue their passions,</a:t>
            </a:r>
            <a:r>
              <a:rPr lang="en-US" b="1" dirty="0"/>
              <a:t> they</a:t>
            </a:r>
            <a:r>
              <a:rPr lang="en-IN" b="1" dirty="0"/>
              <a:t> can focus on their work without distractions from any classmates, they can move at their own pace, they can learn with a schedule that meets their needs </a:t>
            </a:r>
            <a:r>
              <a:rPr lang="en-US" dirty="0"/>
              <a:t>and having more options, but apart from these numerous advantages, lack of the practical knowledge of something is still the problem for a student. </a:t>
            </a:r>
            <a:endParaRPr lang="en-IN" dirty="0"/>
          </a:p>
          <a:p>
            <a:endParaRPr lang="en-IN" dirty="0"/>
          </a:p>
        </p:txBody>
      </p:sp>
    </p:spTree>
    <p:extLst>
      <p:ext uri="{BB962C8B-B14F-4D97-AF65-F5344CB8AC3E}">
        <p14:creationId xmlns:p14="http://schemas.microsoft.com/office/powerpoint/2010/main" val="186724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By doing this project our goal is to provide a platform where they can choose between varieties of projects of their domain.</a:t>
            </a:r>
          </a:p>
          <a:p>
            <a:r>
              <a:rPr lang="en-IN" dirty="0"/>
              <a:t>Where developers and project workers can share their part of work to manage their busy schedule.</a:t>
            </a:r>
          </a:p>
          <a:p>
            <a:r>
              <a:rPr lang="en-IN" dirty="0"/>
              <a:t>Completed projects can be optionally rated.</a:t>
            </a:r>
          </a:p>
        </p:txBody>
      </p:sp>
    </p:spTree>
    <p:extLst>
      <p:ext uri="{BB962C8B-B14F-4D97-AF65-F5344CB8AC3E}">
        <p14:creationId xmlns:p14="http://schemas.microsoft.com/office/powerpoint/2010/main" val="4186491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Requirements </a:t>
            </a:r>
            <a:endParaRPr lang="en-IN" dirty="0"/>
          </a:p>
        </p:txBody>
      </p:sp>
      <p:sp>
        <p:nvSpPr>
          <p:cNvPr id="3" name="Content Placeholder 2"/>
          <p:cNvSpPr>
            <a:spLocks noGrp="1"/>
          </p:cNvSpPr>
          <p:nvPr>
            <p:ph idx="1"/>
          </p:nvPr>
        </p:nvSpPr>
        <p:spPr/>
        <p:txBody>
          <a:bodyPr/>
          <a:lstStyle/>
          <a:p>
            <a:pPr lvl="0"/>
            <a:r>
              <a:rPr lang="en-IN" dirty="0"/>
              <a:t>Registration is offered to new user. Then a registered user logs into our site.</a:t>
            </a:r>
          </a:p>
          <a:p>
            <a:pPr lvl="0"/>
            <a:r>
              <a:rPr lang="en-IN" dirty="0"/>
              <a:t>Project managers can see how many volunteers have taken their posted project and each volunteer’s status.</a:t>
            </a:r>
          </a:p>
          <a:p>
            <a:pPr lvl="0"/>
            <a:r>
              <a:rPr lang="en-IN" dirty="0"/>
              <a:t>Volunteers can see their previous and on-going projects.</a:t>
            </a:r>
          </a:p>
          <a:p>
            <a:pPr lvl="0"/>
            <a:r>
              <a:rPr lang="en-IN" dirty="0"/>
              <a:t>Session based web page so users don’t require to login every time.</a:t>
            </a:r>
          </a:p>
        </p:txBody>
      </p:sp>
    </p:spTree>
    <p:extLst>
      <p:ext uri="{BB962C8B-B14F-4D97-AF65-F5344CB8AC3E}">
        <p14:creationId xmlns:p14="http://schemas.microsoft.com/office/powerpoint/2010/main" val="3376286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a:t>
            </a:r>
            <a:endParaRPr lang="en-IN" dirty="0"/>
          </a:p>
        </p:txBody>
      </p:sp>
      <p:pic>
        <p:nvPicPr>
          <p:cNvPr id="4" name="Content Placeholder 3">
            <a:extLst>
              <a:ext uri="{FF2B5EF4-FFF2-40B4-BE49-F238E27FC236}">
                <a16:creationId xmlns:a16="http://schemas.microsoft.com/office/drawing/2014/main" id="{CAB68089-B9FF-414B-B1C0-E3EAA6DFBEA4}"/>
              </a:ext>
            </a:extLst>
          </p:cNvPr>
          <p:cNvPicPr>
            <a:picLocks noGrp="1"/>
          </p:cNvPicPr>
          <p:nvPr>
            <p:ph idx="1"/>
          </p:nvPr>
        </p:nvPicPr>
        <p:blipFill rotWithShape="1">
          <a:blip r:embed="rId2"/>
          <a:srcRect b="3485"/>
          <a:stretch/>
        </p:blipFill>
        <p:spPr bwMode="auto">
          <a:xfrm>
            <a:off x="3359081" y="2181225"/>
            <a:ext cx="5473837" cy="36782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99631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endParaRPr lang="en-IN" dirty="0"/>
          </a:p>
        </p:txBody>
      </p:sp>
      <p:pic>
        <p:nvPicPr>
          <p:cNvPr id="4" name="Content Placeholder 3">
            <a:extLst>
              <a:ext uri="{FF2B5EF4-FFF2-40B4-BE49-F238E27FC236}">
                <a16:creationId xmlns:a16="http://schemas.microsoft.com/office/drawing/2014/main" id="{C90F8FF1-F98A-4E2D-AAE0-8C03E06097C9}"/>
              </a:ext>
            </a:extLst>
          </p:cNvPr>
          <p:cNvPicPr>
            <a:picLocks noGrp="1"/>
          </p:cNvPicPr>
          <p:nvPr>
            <p:ph idx="1"/>
          </p:nvPr>
        </p:nvPicPr>
        <p:blipFill>
          <a:blip r:embed="rId2"/>
          <a:stretch>
            <a:fillRect/>
          </a:stretch>
        </p:blipFill>
        <p:spPr>
          <a:xfrm>
            <a:off x="2794497" y="1925456"/>
            <a:ext cx="6603005" cy="4910161"/>
          </a:xfrm>
          <a:prstGeom prst="rect">
            <a:avLst/>
          </a:prstGeom>
        </p:spPr>
      </p:pic>
    </p:spTree>
    <p:extLst>
      <p:ext uri="{BB962C8B-B14F-4D97-AF65-F5344CB8AC3E}">
        <p14:creationId xmlns:p14="http://schemas.microsoft.com/office/powerpoint/2010/main" val="1284879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chart diagram</a:t>
            </a:r>
            <a:endParaRPr lang="en-IN" dirty="0"/>
          </a:p>
        </p:txBody>
      </p:sp>
      <p:pic>
        <p:nvPicPr>
          <p:cNvPr id="4" name="Content Placeholder 3">
            <a:extLst>
              <a:ext uri="{FF2B5EF4-FFF2-40B4-BE49-F238E27FC236}">
                <a16:creationId xmlns:a16="http://schemas.microsoft.com/office/drawing/2014/main" id="{F5A3D958-09AA-4768-B8CC-4E2C15BAB6F1}"/>
              </a:ext>
            </a:extLst>
          </p:cNvPr>
          <p:cNvPicPr>
            <a:picLocks noGrp="1"/>
          </p:cNvPicPr>
          <p:nvPr>
            <p:ph idx="1"/>
          </p:nvPr>
        </p:nvPicPr>
        <p:blipFill>
          <a:blip r:embed="rId2"/>
          <a:stretch>
            <a:fillRect/>
          </a:stretch>
        </p:blipFill>
        <p:spPr>
          <a:xfrm>
            <a:off x="3159617" y="1994826"/>
            <a:ext cx="5872766" cy="4863174"/>
          </a:xfrm>
          <a:prstGeom prst="rect">
            <a:avLst/>
          </a:prstGeom>
        </p:spPr>
      </p:pic>
    </p:spTree>
    <p:extLst>
      <p:ext uri="{BB962C8B-B14F-4D97-AF65-F5344CB8AC3E}">
        <p14:creationId xmlns:p14="http://schemas.microsoft.com/office/powerpoint/2010/main" val="291064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pic>
        <p:nvPicPr>
          <p:cNvPr id="7" name="Graphic 6" descr="Question mark">
            <a:extLst>
              <a:ext uri="{FF2B5EF4-FFF2-40B4-BE49-F238E27FC236}">
                <a16:creationId xmlns:a16="http://schemas.microsoft.com/office/drawing/2014/main" id="{E1882B65-7ECC-4FBC-B9FA-460F41B281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531870">
            <a:off x="2990021" y="1339402"/>
            <a:ext cx="6211953" cy="6211953"/>
          </a:xfrm>
          <a:prstGeom prst="rect">
            <a:avLst/>
          </a:prstGeom>
        </p:spPr>
      </p:pic>
      <p:sp>
        <p:nvSpPr>
          <p:cNvPr id="8" name="TextBox 7">
            <a:extLst>
              <a:ext uri="{FF2B5EF4-FFF2-40B4-BE49-F238E27FC236}">
                <a16:creationId xmlns:a16="http://schemas.microsoft.com/office/drawing/2014/main" id="{012461F1-9B05-4745-934F-7B9189F56F81}"/>
              </a:ext>
            </a:extLst>
          </p:cNvPr>
          <p:cNvSpPr txBox="1"/>
          <p:nvPr/>
        </p:nvSpPr>
        <p:spPr>
          <a:xfrm>
            <a:off x="4505458" y="2182617"/>
            <a:ext cx="3181083" cy="461665"/>
          </a:xfrm>
          <a:prstGeom prst="rect">
            <a:avLst/>
          </a:prstGeom>
          <a:noFill/>
        </p:spPr>
        <p:txBody>
          <a:bodyPr wrap="square" rtlCol="0">
            <a:spAutoFit/>
          </a:bodyPr>
          <a:lstStyle/>
          <a:p>
            <a:r>
              <a:rPr lang="en-US" sz="2400" dirty="0"/>
              <a:t>Problem Statement</a:t>
            </a:r>
            <a:endParaRPr lang="en-IN" sz="2400" dirty="0"/>
          </a:p>
        </p:txBody>
      </p:sp>
      <p:sp>
        <p:nvSpPr>
          <p:cNvPr id="9" name="TextBox 8">
            <a:extLst>
              <a:ext uri="{FF2B5EF4-FFF2-40B4-BE49-F238E27FC236}">
                <a16:creationId xmlns:a16="http://schemas.microsoft.com/office/drawing/2014/main" id="{96AA6DE4-A6FD-439C-BFAA-DBFCA83C6D90}"/>
              </a:ext>
            </a:extLst>
          </p:cNvPr>
          <p:cNvSpPr txBox="1"/>
          <p:nvPr/>
        </p:nvSpPr>
        <p:spPr>
          <a:xfrm>
            <a:off x="2693849" y="3886243"/>
            <a:ext cx="6804299" cy="369332"/>
          </a:xfrm>
          <a:prstGeom prst="rect">
            <a:avLst/>
          </a:prstGeom>
          <a:noFill/>
        </p:spPr>
        <p:txBody>
          <a:bodyPr wrap="none" rtlCol="0">
            <a:spAutoFit/>
          </a:bodyPr>
          <a:lstStyle/>
          <a:p>
            <a:r>
              <a:rPr lang="en-US" dirty="0"/>
              <a:t>Provide a platform to new learners to try and apply their knowledge…</a:t>
            </a:r>
            <a:endParaRPr lang="en-IN" dirty="0"/>
          </a:p>
        </p:txBody>
      </p:sp>
    </p:spTree>
    <p:extLst>
      <p:ext uri="{BB962C8B-B14F-4D97-AF65-F5344CB8AC3E}">
        <p14:creationId xmlns:p14="http://schemas.microsoft.com/office/powerpoint/2010/main" val="94543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endParaRPr lang="en-IN" dirty="0"/>
          </a:p>
        </p:txBody>
      </p:sp>
      <p:pic>
        <p:nvPicPr>
          <p:cNvPr id="5" name="Content Placeholder 4">
            <a:extLst>
              <a:ext uri="{FF2B5EF4-FFF2-40B4-BE49-F238E27FC236}">
                <a16:creationId xmlns:a16="http://schemas.microsoft.com/office/drawing/2014/main" id="{239D7C83-60C3-45C9-93A2-B017CADFF621}"/>
              </a:ext>
            </a:extLst>
          </p:cNvPr>
          <p:cNvPicPr>
            <a:picLocks noGrp="1" noChangeAspect="1"/>
          </p:cNvPicPr>
          <p:nvPr>
            <p:ph idx="1"/>
          </p:nvPr>
        </p:nvPicPr>
        <p:blipFill>
          <a:blip r:embed="rId2"/>
          <a:stretch>
            <a:fillRect/>
          </a:stretch>
        </p:blipFill>
        <p:spPr>
          <a:xfrm>
            <a:off x="3749358" y="1917887"/>
            <a:ext cx="4693284" cy="4740217"/>
          </a:xfrm>
        </p:spPr>
      </p:pic>
    </p:spTree>
    <p:extLst>
      <p:ext uri="{BB962C8B-B14F-4D97-AF65-F5344CB8AC3E}">
        <p14:creationId xmlns:p14="http://schemas.microsoft.com/office/powerpoint/2010/main" val="1249645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endParaRPr lang="en-IN" dirty="0"/>
          </a:p>
        </p:txBody>
      </p:sp>
      <p:pic>
        <p:nvPicPr>
          <p:cNvPr id="5" name="Content Placeholder 4">
            <a:extLst>
              <a:ext uri="{FF2B5EF4-FFF2-40B4-BE49-F238E27FC236}">
                <a16:creationId xmlns:a16="http://schemas.microsoft.com/office/drawing/2014/main" id="{574FC69D-9B1C-4DE6-8925-3DA719748CB3}"/>
              </a:ext>
            </a:extLst>
          </p:cNvPr>
          <p:cNvPicPr>
            <a:picLocks noGrp="1" noChangeAspect="1"/>
          </p:cNvPicPr>
          <p:nvPr>
            <p:ph idx="1"/>
          </p:nvPr>
        </p:nvPicPr>
        <p:blipFill>
          <a:blip r:embed="rId2"/>
          <a:stretch>
            <a:fillRect/>
          </a:stretch>
        </p:blipFill>
        <p:spPr>
          <a:xfrm>
            <a:off x="3613150" y="1842643"/>
            <a:ext cx="4965700" cy="5015357"/>
          </a:xfrm>
        </p:spPr>
      </p:pic>
    </p:spTree>
    <p:extLst>
      <p:ext uri="{BB962C8B-B14F-4D97-AF65-F5344CB8AC3E}">
        <p14:creationId xmlns:p14="http://schemas.microsoft.com/office/powerpoint/2010/main" val="296757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a:t>
            </a:r>
            <a:endParaRPr lang="en-IN" dirty="0"/>
          </a:p>
        </p:txBody>
      </p:sp>
      <p:pic>
        <p:nvPicPr>
          <p:cNvPr id="5" name="Graphic 4" descr="Bullseye">
            <a:extLst>
              <a:ext uri="{FF2B5EF4-FFF2-40B4-BE49-F238E27FC236}">
                <a16:creationId xmlns:a16="http://schemas.microsoft.com/office/drawing/2014/main" id="{CA5538B4-584B-42C8-BB3B-B8A6FC1013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68365" y="3429000"/>
            <a:ext cx="3749899" cy="3749899"/>
          </a:xfrm>
          <a:prstGeom prst="rect">
            <a:avLst/>
          </a:prstGeom>
        </p:spPr>
      </p:pic>
      <p:sp>
        <p:nvSpPr>
          <p:cNvPr id="6" name="TextBox 5">
            <a:extLst>
              <a:ext uri="{FF2B5EF4-FFF2-40B4-BE49-F238E27FC236}">
                <a16:creationId xmlns:a16="http://schemas.microsoft.com/office/drawing/2014/main" id="{4E9EFDE4-5A88-4819-A7A0-BDDCBD7BFBDB}"/>
              </a:ext>
            </a:extLst>
          </p:cNvPr>
          <p:cNvSpPr txBox="1"/>
          <p:nvPr/>
        </p:nvSpPr>
        <p:spPr>
          <a:xfrm>
            <a:off x="581192" y="2551837"/>
            <a:ext cx="11151462" cy="1015663"/>
          </a:xfrm>
          <a:prstGeom prst="rect">
            <a:avLst/>
          </a:prstGeom>
          <a:noFill/>
        </p:spPr>
        <p:txBody>
          <a:bodyPr wrap="square" rtlCol="0">
            <a:spAutoFit/>
          </a:bodyPr>
          <a:lstStyle/>
          <a:p>
            <a:r>
              <a:rPr lang="en-US" sz="2000" dirty="0"/>
              <a:t>Develop a web application for learning purpose which can provide small real world projects to the learners, where learners can act as a volunteer and use their skills to complete given projects and have practicality on a particular stream and improve their skills.</a:t>
            </a:r>
            <a:endParaRPr lang="en-IN" sz="2000" dirty="0"/>
          </a:p>
        </p:txBody>
      </p:sp>
    </p:spTree>
    <p:extLst>
      <p:ext uri="{BB962C8B-B14F-4D97-AF65-F5344CB8AC3E}">
        <p14:creationId xmlns:p14="http://schemas.microsoft.com/office/powerpoint/2010/main" val="1997505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 </a:t>
            </a:r>
            <a:endParaRPr lang="en-IN" dirty="0"/>
          </a:p>
        </p:txBody>
      </p:sp>
      <p:sp>
        <p:nvSpPr>
          <p:cNvPr id="3" name="Content Placeholder 2"/>
          <p:cNvSpPr>
            <a:spLocks noGrp="1"/>
          </p:cNvSpPr>
          <p:nvPr>
            <p:ph idx="1"/>
          </p:nvPr>
        </p:nvSpPr>
        <p:spPr/>
        <p:txBody>
          <a:bodyPr/>
          <a:lstStyle/>
          <a:p>
            <a:r>
              <a:rPr lang="en-US" b="1" i="1" dirty="0"/>
              <a:t>The purpose of ‘Aplicar’ is to provide a platform to students to apply their skills to solve a real world problem.</a:t>
            </a:r>
          </a:p>
          <a:p>
            <a:r>
              <a:rPr lang="en-IN" dirty="0"/>
              <a:t>This web application is aimed to provide a free online platform where students can practice their learned things.</a:t>
            </a:r>
          </a:p>
        </p:txBody>
      </p:sp>
    </p:spTree>
    <p:extLst>
      <p:ext uri="{BB962C8B-B14F-4D97-AF65-F5344CB8AC3E}">
        <p14:creationId xmlns:p14="http://schemas.microsoft.com/office/powerpoint/2010/main" val="69430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This achieves following –</a:t>
            </a:r>
          </a:p>
          <a:p>
            <a:pPr lvl="0"/>
            <a:endParaRPr lang="en-IN" dirty="0"/>
          </a:p>
          <a:p>
            <a:pPr lvl="0"/>
            <a:r>
              <a:rPr lang="en-IN" dirty="0"/>
              <a:t>Better knowledge of the field.</a:t>
            </a:r>
          </a:p>
          <a:p>
            <a:pPr lvl="0"/>
            <a:r>
              <a:rPr lang="en-IN" dirty="0"/>
              <a:t>Industrial level project work.</a:t>
            </a:r>
          </a:p>
          <a:p>
            <a:pPr lvl="0"/>
            <a:r>
              <a:rPr lang="en-IN" dirty="0"/>
              <a:t>Better prepared for the world of work. </a:t>
            </a:r>
          </a:p>
          <a:p>
            <a:endParaRPr lang="en-IN" dirty="0"/>
          </a:p>
        </p:txBody>
      </p:sp>
    </p:spTree>
    <p:extLst>
      <p:ext uri="{BB962C8B-B14F-4D97-AF65-F5344CB8AC3E}">
        <p14:creationId xmlns:p14="http://schemas.microsoft.com/office/powerpoint/2010/main" val="342077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 web application</a:t>
            </a:r>
            <a:endParaRPr lang="en-IN" dirty="0"/>
          </a:p>
        </p:txBody>
      </p:sp>
      <p:sp>
        <p:nvSpPr>
          <p:cNvPr id="3" name="Content Placeholder 2"/>
          <p:cNvSpPr>
            <a:spLocks noGrp="1"/>
          </p:cNvSpPr>
          <p:nvPr>
            <p:ph idx="1"/>
          </p:nvPr>
        </p:nvSpPr>
        <p:spPr/>
        <p:txBody>
          <a:bodyPr/>
          <a:lstStyle/>
          <a:p>
            <a:r>
              <a:rPr lang="en-US" dirty="0"/>
              <a:t>Self study is the key to success.</a:t>
            </a:r>
          </a:p>
          <a:p>
            <a:r>
              <a:rPr lang="en-IN" dirty="0"/>
              <a:t>One can focus on his/her work without distractions from my classmates.</a:t>
            </a:r>
          </a:p>
          <a:p>
            <a:r>
              <a:rPr lang="en-IN" dirty="0"/>
              <a:t>One can move at his/her own pace.</a:t>
            </a:r>
          </a:p>
          <a:p>
            <a:r>
              <a:rPr lang="en-IN" dirty="0"/>
              <a:t> One can learn with a schedule that meets his/her needs.</a:t>
            </a:r>
          </a:p>
          <a:p>
            <a:endParaRPr lang="en-IN" dirty="0"/>
          </a:p>
          <a:p>
            <a:endParaRPr lang="en-IN" dirty="0"/>
          </a:p>
        </p:txBody>
      </p:sp>
    </p:spTree>
    <p:extLst>
      <p:ext uri="{BB962C8B-B14F-4D97-AF65-F5344CB8AC3E}">
        <p14:creationId xmlns:p14="http://schemas.microsoft.com/office/powerpoint/2010/main" val="3668635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Specification </a:t>
            </a:r>
            <a:endParaRPr lang="en-IN" dirty="0"/>
          </a:p>
        </p:txBody>
      </p:sp>
      <p:sp>
        <p:nvSpPr>
          <p:cNvPr id="3" name="Content Placeholder 2"/>
          <p:cNvSpPr>
            <a:spLocks noGrp="1"/>
          </p:cNvSpPr>
          <p:nvPr>
            <p:ph idx="1"/>
          </p:nvPr>
        </p:nvSpPr>
        <p:spPr/>
        <p:txBody>
          <a:bodyPr/>
          <a:lstStyle/>
          <a:p>
            <a:pPr lvl="0" fontAlgn="base"/>
            <a:r>
              <a:rPr lang="en-IN" dirty="0"/>
              <a:t>Any processor that is SSE2(Streaming SIMD extensions 2) capable</a:t>
            </a:r>
          </a:p>
          <a:p>
            <a:pPr lvl="0" fontAlgn="base"/>
            <a:r>
              <a:rPr lang="en-IN" dirty="0"/>
              <a:t>4GB of RAM or above.</a:t>
            </a:r>
          </a:p>
          <a:p>
            <a:pPr lvl="0" fontAlgn="base"/>
            <a:r>
              <a:rPr lang="en-IN" dirty="0"/>
              <a:t>Internet connectivity.</a:t>
            </a:r>
          </a:p>
        </p:txBody>
      </p:sp>
    </p:spTree>
    <p:extLst>
      <p:ext uri="{BB962C8B-B14F-4D97-AF65-F5344CB8AC3E}">
        <p14:creationId xmlns:p14="http://schemas.microsoft.com/office/powerpoint/2010/main" val="102313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specification </a:t>
            </a:r>
            <a:endParaRPr lang="en-IN" dirty="0"/>
          </a:p>
        </p:txBody>
      </p:sp>
      <p:sp>
        <p:nvSpPr>
          <p:cNvPr id="3" name="Content Placeholder 2"/>
          <p:cNvSpPr>
            <a:spLocks noGrp="1"/>
          </p:cNvSpPr>
          <p:nvPr>
            <p:ph idx="1"/>
          </p:nvPr>
        </p:nvSpPr>
        <p:spPr/>
        <p:txBody>
          <a:bodyPr/>
          <a:lstStyle/>
          <a:p>
            <a:pPr lvl="0"/>
            <a:r>
              <a:rPr lang="en-US" dirty="0"/>
              <a:t>Operating system: Windows, Macintosh or Linux.</a:t>
            </a:r>
            <a:endParaRPr lang="en-IN" dirty="0"/>
          </a:p>
          <a:p>
            <a:pPr lvl="0"/>
            <a:r>
              <a:rPr lang="en-US" dirty="0"/>
              <a:t>Database: MySQL.</a:t>
            </a:r>
            <a:endParaRPr lang="en-IN" dirty="0"/>
          </a:p>
          <a:p>
            <a:pPr lvl="0"/>
            <a:r>
              <a:rPr lang="en-US" dirty="0"/>
              <a:t>Apache-tomcat version 9.0.</a:t>
            </a:r>
            <a:endParaRPr lang="en-IN" dirty="0"/>
          </a:p>
          <a:p>
            <a:pPr lvl="0"/>
            <a:r>
              <a:rPr lang="en-US" dirty="0"/>
              <a:t>Java 1.8.</a:t>
            </a:r>
            <a:endParaRPr lang="en-IN" dirty="0"/>
          </a:p>
          <a:p>
            <a:pPr lvl="0"/>
            <a:r>
              <a:rPr lang="en-US" dirty="0"/>
              <a:t>IDE: any of eclipse photon, NetBeans 8.2, IntelliJ idea.</a:t>
            </a:r>
            <a:endParaRPr lang="en-IN" dirty="0"/>
          </a:p>
          <a:p>
            <a:pPr lvl="0"/>
            <a:r>
              <a:rPr lang="en-US" dirty="0"/>
              <a:t>Microsoft Visio.</a:t>
            </a:r>
            <a:endParaRPr lang="en-IN" dirty="0"/>
          </a:p>
          <a:p>
            <a:r>
              <a:rPr lang="en-US" dirty="0"/>
              <a:t>Web browser (HTML5, CSS3 and javaScript5 supported).</a:t>
            </a:r>
            <a:endParaRPr lang="en-IN" dirty="0"/>
          </a:p>
        </p:txBody>
      </p:sp>
    </p:spTree>
    <p:extLst>
      <p:ext uri="{BB962C8B-B14F-4D97-AF65-F5344CB8AC3E}">
        <p14:creationId xmlns:p14="http://schemas.microsoft.com/office/powerpoint/2010/main" val="3215998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 </a:t>
            </a:r>
            <a:endParaRPr lang="en-IN" dirty="0"/>
          </a:p>
        </p:txBody>
      </p:sp>
      <p:sp>
        <p:nvSpPr>
          <p:cNvPr id="6" name="Content Placeholder 5">
            <a:extLst>
              <a:ext uri="{FF2B5EF4-FFF2-40B4-BE49-F238E27FC236}">
                <a16:creationId xmlns:a16="http://schemas.microsoft.com/office/drawing/2014/main" id="{D1708D88-F22D-490A-8053-96C72391626F}"/>
              </a:ext>
            </a:extLst>
          </p:cNvPr>
          <p:cNvSpPr>
            <a:spLocks noGrp="1"/>
          </p:cNvSpPr>
          <p:nvPr>
            <p:ph idx="1"/>
          </p:nvPr>
        </p:nvSpPr>
        <p:spPr/>
        <p:txBody>
          <a:bodyPr/>
          <a:lstStyle/>
          <a:p>
            <a:pPr marL="0" lvl="0" indent="0">
              <a:buNone/>
            </a:pPr>
            <a:r>
              <a:rPr lang="en-US" b="1" dirty="0"/>
              <a:t>Need analysis:  </a:t>
            </a:r>
            <a:endParaRPr lang="en-IN" dirty="0"/>
          </a:p>
          <a:p>
            <a:pPr marL="0" indent="0">
              <a:buNone/>
            </a:pPr>
            <a:r>
              <a:rPr lang="en-US" dirty="0"/>
              <a:t>While reviewing different domains, we found a problem in our education system which causes lack of confidence towards learned things in students that is the having less practical knowledge of the subject. Hence this application is aimed to provide students a way or a platform where they can choose their desired domain, technology to apply their skills.</a:t>
            </a:r>
            <a:endParaRPr lang="en-IN" dirty="0"/>
          </a:p>
        </p:txBody>
      </p:sp>
    </p:spTree>
    <p:extLst>
      <p:ext uri="{BB962C8B-B14F-4D97-AF65-F5344CB8AC3E}">
        <p14:creationId xmlns:p14="http://schemas.microsoft.com/office/powerpoint/2010/main" val="386095775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214</TotalTime>
  <Words>594</Words>
  <Application>Microsoft Office PowerPoint</Application>
  <PresentationFormat>Widescreen</PresentationFormat>
  <Paragraphs>62</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Gill Sans MT</vt:lpstr>
      <vt:lpstr>Wingdings 2</vt:lpstr>
      <vt:lpstr>Dividend</vt:lpstr>
      <vt:lpstr>Aplicar</vt:lpstr>
      <vt:lpstr>Introduction</vt:lpstr>
      <vt:lpstr>Goal</vt:lpstr>
      <vt:lpstr>Project overview </vt:lpstr>
      <vt:lpstr>PowerPoint Presentation</vt:lpstr>
      <vt:lpstr>Why a web application</vt:lpstr>
      <vt:lpstr>Hardware Specification </vt:lpstr>
      <vt:lpstr>Software specification </vt:lpstr>
      <vt:lpstr>Literature survey </vt:lpstr>
      <vt:lpstr>PowerPoint Presentation</vt:lpstr>
      <vt:lpstr>UX/UI Design</vt:lpstr>
      <vt:lpstr>User interface</vt:lpstr>
      <vt:lpstr>System analysis &amp; Design</vt:lpstr>
      <vt:lpstr>PowerPoint Presentation</vt:lpstr>
      <vt:lpstr>PowerPoint Presentation</vt:lpstr>
      <vt:lpstr>Functional Requirements </vt:lpstr>
      <vt:lpstr>Use case</vt:lpstr>
      <vt:lpstr>Sequence diagram</vt:lpstr>
      <vt:lpstr>State chart diagram</vt:lpstr>
      <vt:lpstr>Activity diagram</vt:lpstr>
      <vt:lpstr>Class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Aplicar</dc:title>
  <dc:creator>Vivek Dubey</dc:creator>
  <cp:lastModifiedBy>Vikas Dubey</cp:lastModifiedBy>
  <cp:revision>11</cp:revision>
  <dcterms:created xsi:type="dcterms:W3CDTF">2018-11-15T10:56:54Z</dcterms:created>
  <dcterms:modified xsi:type="dcterms:W3CDTF">2019-04-11T22:41:37Z</dcterms:modified>
</cp:coreProperties>
</file>