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420" r:id="rId3"/>
    <p:sldId id="266" r:id="rId4"/>
    <p:sldId id="425" r:id="rId5"/>
    <p:sldId id="424" r:id="rId6"/>
    <p:sldId id="426" r:id="rId7"/>
    <p:sldId id="258" r:id="rId8"/>
    <p:sldId id="421" r:id="rId9"/>
    <p:sldId id="422" r:id="rId10"/>
    <p:sldId id="427" r:id="rId11"/>
    <p:sldId id="256" r:id="rId12"/>
    <p:sldId id="428" r:id="rId13"/>
    <p:sldId id="423" r:id="rId14"/>
    <p:sldId id="257" r:id="rId15"/>
    <p:sldId id="429" r:id="rId16"/>
    <p:sldId id="431" r:id="rId17"/>
  </p:sldIdLst>
  <p:sldSz cx="9144000" cy="6858000" type="screen4x3"/>
  <p:notesSz cx="6858000" cy="9144000"/>
  <p:defaultTextStyle>
    <a:defPPr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200" y="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D2C816-59C2-4ECD-A181-1BD486FDC39D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B0C63CE-53F7-4A60-8035-CC64458A5FEE}">
      <dgm:prSet/>
      <dgm:spPr>
        <a:noFill/>
      </dgm:spPr>
      <dgm:t>
        <a:bodyPr/>
        <a:lstStyle/>
        <a:p>
          <a:pPr rtl="0"/>
          <a:r>
            <a:rPr lang="ru-RU" b="1" dirty="0"/>
            <a:t>Планирование</a:t>
          </a:r>
          <a:r>
            <a:rPr lang="ru-RU" dirty="0"/>
            <a:t>  - установление целей и процессов, необходимых для достижения целей, планирование работ по достижению целей процесса и удовлетворения потребителя, планирование выделения и распределения необходимых ресурсов. </a:t>
          </a:r>
          <a:endParaRPr lang="en-US" dirty="0"/>
        </a:p>
      </dgm:t>
    </dgm:pt>
    <dgm:pt modelId="{2FF4E01A-FEA1-4010-93D0-3CFDED70908F}" type="parTrans" cxnId="{E972BC02-CCC7-4104-8EFC-10B806408413}">
      <dgm:prSet/>
      <dgm:spPr/>
      <dgm:t>
        <a:bodyPr/>
        <a:lstStyle/>
        <a:p>
          <a:endParaRPr lang="en-US"/>
        </a:p>
      </dgm:t>
    </dgm:pt>
    <dgm:pt modelId="{F0895B19-D921-4AA3-ABDE-12B18758E286}" type="sibTrans" cxnId="{E972BC02-CCC7-4104-8EFC-10B806408413}">
      <dgm:prSet/>
      <dgm:spPr/>
      <dgm:t>
        <a:bodyPr/>
        <a:lstStyle/>
        <a:p>
          <a:endParaRPr lang="en-US"/>
        </a:p>
      </dgm:t>
    </dgm:pt>
    <dgm:pt modelId="{7BC1E440-FD24-4046-B960-51B7E59BCFBB}">
      <dgm:prSet/>
      <dgm:spPr>
        <a:noFill/>
      </dgm:spPr>
      <dgm:t>
        <a:bodyPr/>
        <a:lstStyle/>
        <a:p>
          <a:pPr rtl="0"/>
          <a:r>
            <a:rPr lang="ru-RU" b="1"/>
            <a:t>Выполнение</a:t>
          </a:r>
          <a:r>
            <a:rPr lang="ru-RU"/>
            <a:t>  - выполнение запланированных работ. </a:t>
          </a:r>
          <a:endParaRPr lang="en-US"/>
        </a:p>
      </dgm:t>
    </dgm:pt>
    <dgm:pt modelId="{A0B71CA4-75D9-4815-8E4E-D34D2BB3A8D9}" type="parTrans" cxnId="{BD3E6911-3DEF-4067-B49E-71078B88AEF2}">
      <dgm:prSet/>
      <dgm:spPr/>
      <dgm:t>
        <a:bodyPr/>
        <a:lstStyle/>
        <a:p>
          <a:endParaRPr lang="en-US"/>
        </a:p>
      </dgm:t>
    </dgm:pt>
    <dgm:pt modelId="{DB4EF144-267F-499B-8C31-E538C7AAF406}" type="sibTrans" cxnId="{BD3E6911-3DEF-4067-B49E-71078B88AEF2}">
      <dgm:prSet/>
      <dgm:spPr/>
      <dgm:t>
        <a:bodyPr/>
        <a:lstStyle/>
        <a:p>
          <a:endParaRPr lang="en-US"/>
        </a:p>
      </dgm:t>
    </dgm:pt>
    <dgm:pt modelId="{2419A6F3-5329-4AA1-AE7F-11531D6E360D}">
      <dgm:prSet/>
      <dgm:spPr>
        <a:noFill/>
      </dgm:spPr>
      <dgm:t>
        <a:bodyPr/>
        <a:lstStyle/>
        <a:p>
          <a:pPr rtl="0"/>
          <a:r>
            <a:rPr lang="ru-RU" b="1"/>
            <a:t>Проверка</a:t>
          </a:r>
          <a:r>
            <a:rPr lang="ru-RU"/>
            <a:t>  - сбор информации и контроль результата на основе ключевых показателей эффективности, получившегося в ходе выполнения процесса, выявление и анализ отклонений, установление причин отклонений.</a:t>
          </a:r>
          <a:endParaRPr lang="en-US"/>
        </a:p>
      </dgm:t>
    </dgm:pt>
    <dgm:pt modelId="{462E1D70-1CCE-40E6-80C1-E9E03DCAB707}" type="parTrans" cxnId="{59333F3A-4501-41DB-9D14-E406FF6B3C13}">
      <dgm:prSet/>
      <dgm:spPr/>
      <dgm:t>
        <a:bodyPr/>
        <a:lstStyle/>
        <a:p>
          <a:endParaRPr lang="en-US"/>
        </a:p>
      </dgm:t>
    </dgm:pt>
    <dgm:pt modelId="{AE94A23D-909F-4D34-B14C-C7DF5AC25FBB}" type="sibTrans" cxnId="{59333F3A-4501-41DB-9D14-E406FF6B3C13}">
      <dgm:prSet/>
      <dgm:spPr/>
      <dgm:t>
        <a:bodyPr/>
        <a:lstStyle/>
        <a:p>
          <a:endParaRPr lang="en-US"/>
        </a:p>
      </dgm:t>
    </dgm:pt>
    <dgm:pt modelId="{15040FFF-3DC3-4E63-8E3D-EA051F1C9092}">
      <dgm:prSet/>
      <dgm:spPr>
        <a:noFill/>
      </dgm:spPr>
      <dgm:t>
        <a:bodyPr/>
        <a:lstStyle/>
        <a:p>
          <a:pPr rtl="0"/>
          <a:r>
            <a:rPr lang="ru-RU" b="1"/>
            <a:t>Воздействие</a:t>
          </a:r>
          <a:r>
            <a:rPr lang="ru-RU"/>
            <a:t> (управление, корректировка)  - принятие мер по устранению причин отклонений от запланированного результата, изменения в планировании и распределении ресурсов. </a:t>
          </a:r>
          <a:endParaRPr lang="en-US"/>
        </a:p>
      </dgm:t>
    </dgm:pt>
    <dgm:pt modelId="{E80B35B5-CAD8-42BD-8575-A95CB7A45711}" type="parTrans" cxnId="{0701F0A6-E3E6-45AB-BF86-39B1C9005050}">
      <dgm:prSet/>
      <dgm:spPr/>
      <dgm:t>
        <a:bodyPr/>
        <a:lstStyle/>
        <a:p>
          <a:endParaRPr lang="en-US"/>
        </a:p>
      </dgm:t>
    </dgm:pt>
    <dgm:pt modelId="{786F3D0B-CBE2-446E-A402-21B54EFA7E2D}" type="sibTrans" cxnId="{0701F0A6-E3E6-45AB-BF86-39B1C9005050}">
      <dgm:prSet/>
      <dgm:spPr/>
      <dgm:t>
        <a:bodyPr/>
        <a:lstStyle/>
        <a:p>
          <a:endParaRPr lang="en-US"/>
        </a:p>
      </dgm:t>
    </dgm:pt>
    <dgm:pt modelId="{362023BB-D1DC-4EE1-A2FF-A1A381AED52C}" type="pres">
      <dgm:prSet presAssocID="{52D2C816-59C2-4ECD-A181-1BD486FDC39D}" presName="linear" presStyleCnt="0">
        <dgm:presLayoutVars>
          <dgm:animLvl val="lvl"/>
          <dgm:resizeHandles val="exact"/>
        </dgm:presLayoutVars>
      </dgm:prSet>
      <dgm:spPr/>
    </dgm:pt>
    <dgm:pt modelId="{E75E9696-C7C7-4461-B298-D5B4EB07881B}" type="pres">
      <dgm:prSet presAssocID="{8B0C63CE-53F7-4A60-8035-CC64458A5FE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373E81-439F-4E39-88AC-1119DC065753}" type="pres">
      <dgm:prSet presAssocID="{F0895B19-D921-4AA3-ABDE-12B18758E286}" presName="spacer" presStyleCnt="0"/>
      <dgm:spPr/>
    </dgm:pt>
    <dgm:pt modelId="{5AF22EFC-3ABB-4520-825B-88CE558AECEB}" type="pres">
      <dgm:prSet presAssocID="{7BC1E440-FD24-4046-B960-51B7E59BCFB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AA1144D-58BC-4B9B-8809-6A0444ECB2DE}" type="pres">
      <dgm:prSet presAssocID="{DB4EF144-267F-499B-8C31-E538C7AAF406}" presName="spacer" presStyleCnt="0"/>
      <dgm:spPr/>
    </dgm:pt>
    <dgm:pt modelId="{17797845-69E3-480D-943D-76A3ABD30725}" type="pres">
      <dgm:prSet presAssocID="{2419A6F3-5329-4AA1-AE7F-11531D6E36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E38A6EA-A5B7-44F9-9597-3AE2447185CD}" type="pres">
      <dgm:prSet presAssocID="{AE94A23D-909F-4D34-B14C-C7DF5AC25FBB}" presName="spacer" presStyleCnt="0"/>
      <dgm:spPr/>
    </dgm:pt>
    <dgm:pt modelId="{3192EC25-7370-4A9E-8DA4-33B96387573C}" type="pres">
      <dgm:prSet presAssocID="{15040FFF-3DC3-4E63-8E3D-EA051F1C909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972BC02-CCC7-4104-8EFC-10B806408413}" srcId="{52D2C816-59C2-4ECD-A181-1BD486FDC39D}" destId="{8B0C63CE-53F7-4A60-8035-CC64458A5FEE}" srcOrd="0" destOrd="0" parTransId="{2FF4E01A-FEA1-4010-93D0-3CFDED70908F}" sibTransId="{F0895B19-D921-4AA3-ABDE-12B18758E286}"/>
    <dgm:cxn modelId="{BD3E6911-3DEF-4067-B49E-71078B88AEF2}" srcId="{52D2C816-59C2-4ECD-A181-1BD486FDC39D}" destId="{7BC1E440-FD24-4046-B960-51B7E59BCFBB}" srcOrd="1" destOrd="0" parTransId="{A0B71CA4-75D9-4815-8E4E-D34D2BB3A8D9}" sibTransId="{DB4EF144-267F-499B-8C31-E538C7AAF406}"/>
    <dgm:cxn modelId="{7FF82733-1A45-42DE-B834-614E498DBBB2}" type="presOf" srcId="{2419A6F3-5329-4AA1-AE7F-11531D6E360D}" destId="{17797845-69E3-480D-943D-76A3ABD30725}" srcOrd="0" destOrd="0" presId="urn:microsoft.com/office/officeart/2005/8/layout/vList2"/>
    <dgm:cxn modelId="{59333F3A-4501-41DB-9D14-E406FF6B3C13}" srcId="{52D2C816-59C2-4ECD-A181-1BD486FDC39D}" destId="{2419A6F3-5329-4AA1-AE7F-11531D6E360D}" srcOrd="2" destOrd="0" parTransId="{462E1D70-1CCE-40E6-80C1-E9E03DCAB707}" sibTransId="{AE94A23D-909F-4D34-B14C-C7DF5AC25FBB}"/>
    <dgm:cxn modelId="{F9944F75-C00E-434C-B8A1-7F68EF3CF967}" type="presOf" srcId="{15040FFF-3DC3-4E63-8E3D-EA051F1C9092}" destId="{3192EC25-7370-4A9E-8DA4-33B96387573C}" srcOrd="0" destOrd="0" presId="urn:microsoft.com/office/officeart/2005/8/layout/vList2"/>
    <dgm:cxn modelId="{D624DC80-0557-422C-9235-98F1C87F49EF}" type="presOf" srcId="{8B0C63CE-53F7-4A60-8035-CC64458A5FEE}" destId="{E75E9696-C7C7-4461-B298-D5B4EB07881B}" srcOrd="0" destOrd="0" presId="urn:microsoft.com/office/officeart/2005/8/layout/vList2"/>
    <dgm:cxn modelId="{F613808D-A0DD-4287-A0C9-45F9ACEFDFE8}" type="presOf" srcId="{7BC1E440-FD24-4046-B960-51B7E59BCFBB}" destId="{5AF22EFC-3ABB-4520-825B-88CE558AECEB}" srcOrd="0" destOrd="0" presId="urn:microsoft.com/office/officeart/2005/8/layout/vList2"/>
    <dgm:cxn modelId="{A1BDA09F-AD69-427A-8A3D-2F0571FCB253}" type="presOf" srcId="{52D2C816-59C2-4ECD-A181-1BD486FDC39D}" destId="{362023BB-D1DC-4EE1-A2FF-A1A381AED52C}" srcOrd="0" destOrd="0" presId="urn:microsoft.com/office/officeart/2005/8/layout/vList2"/>
    <dgm:cxn modelId="{0701F0A6-E3E6-45AB-BF86-39B1C9005050}" srcId="{52D2C816-59C2-4ECD-A181-1BD486FDC39D}" destId="{15040FFF-3DC3-4E63-8E3D-EA051F1C9092}" srcOrd="3" destOrd="0" parTransId="{E80B35B5-CAD8-42BD-8575-A95CB7A45711}" sibTransId="{786F3D0B-CBE2-446E-A402-21B54EFA7E2D}"/>
    <dgm:cxn modelId="{03D863E6-D095-4D8B-8F38-638293607959}" type="presParOf" srcId="{362023BB-D1DC-4EE1-A2FF-A1A381AED52C}" destId="{E75E9696-C7C7-4461-B298-D5B4EB07881B}" srcOrd="0" destOrd="0" presId="urn:microsoft.com/office/officeart/2005/8/layout/vList2"/>
    <dgm:cxn modelId="{9F044D9B-6E0A-43F4-AA40-46078BD98D2C}" type="presParOf" srcId="{362023BB-D1DC-4EE1-A2FF-A1A381AED52C}" destId="{27373E81-439F-4E39-88AC-1119DC065753}" srcOrd="1" destOrd="0" presId="urn:microsoft.com/office/officeart/2005/8/layout/vList2"/>
    <dgm:cxn modelId="{D9F8E56E-83D2-4455-9FC0-794C20B68F1A}" type="presParOf" srcId="{362023BB-D1DC-4EE1-A2FF-A1A381AED52C}" destId="{5AF22EFC-3ABB-4520-825B-88CE558AECEB}" srcOrd="2" destOrd="0" presId="urn:microsoft.com/office/officeart/2005/8/layout/vList2"/>
    <dgm:cxn modelId="{8C1F4D28-F3C6-4B78-A655-6D16546330BA}" type="presParOf" srcId="{362023BB-D1DC-4EE1-A2FF-A1A381AED52C}" destId="{5AA1144D-58BC-4B9B-8809-6A0444ECB2DE}" srcOrd="3" destOrd="0" presId="urn:microsoft.com/office/officeart/2005/8/layout/vList2"/>
    <dgm:cxn modelId="{9D80B95D-096E-4AF4-9F43-94A8442E7EE0}" type="presParOf" srcId="{362023BB-D1DC-4EE1-A2FF-A1A381AED52C}" destId="{17797845-69E3-480D-943D-76A3ABD30725}" srcOrd="4" destOrd="0" presId="urn:microsoft.com/office/officeart/2005/8/layout/vList2"/>
    <dgm:cxn modelId="{A2844EB1-FA17-495C-B53E-874BCD3E53CB}" type="presParOf" srcId="{362023BB-D1DC-4EE1-A2FF-A1A381AED52C}" destId="{3E38A6EA-A5B7-44F9-9597-3AE2447185CD}" srcOrd="5" destOrd="0" presId="urn:microsoft.com/office/officeart/2005/8/layout/vList2"/>
    <dgm:cxn modelId="{AD5EBAB0-405C-4303-B196-1E345D62188E}" type="presParOf" srcId="{362023BB-D1DC-4EE1-A2FF-A1A381AED52C}" destId="{3192EC25-7370-4A9E-8DA4-33B96387573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054196-EB1F-FB4C-A63A-E8EA0AAC3DCF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4E64EE01-07BB-2740-8778-BEC299F0A189}">
      <dgm:prSet/>
      <dgm:spPr/>
      <dgm:t>
        <a:bodyPr/>
        <a:lstStyle/>
        <a:p>
          <a:r>
            <a:rPr lang="ru-RU" dirty="0">
              <a:solidFill>
                <a:schemeClr val="tx1"/>
              </a:solidFill>
            </a:rPr>
            <a:t>Определить окружение: </a:t>
          </a:r>
          <a:r>
            <a:rPr lang="ru-RU" b="1" dirty="0">
              <a:solidFill>
                <a:schemeClr val="tx1"/>
              </a:solidFill>
            </a:rPr>
            <a:t>5%</a:t>
          </a:r>
          <a:endParaRPr lang="en-US" b="1" dirty="0">
            <a:solidFill>
              <a:schemeClr val="tx1"/>
            </a:solidFill>
          </a:endParaRPr>
        </a:p>
      </dgm:t>
    </dgm:pt>
    <dgm:pt modelId="{681005F6-98B7-374B-85C5-EEB180C36839}" type="parTrans" cxnId="{9DF0F4B5-404D-424E-A1F4-B880D1B9F1C1}">
      <dgm:prSet/>
      <dgm:spPr/>
      <dgm:t>
        <a:bodyPr/>
        <a:lstStyle/>
        <a:p>
          <a:endParaRPr lang="en-US"/>
        </a:p>
      </dgm:t>
    </dgm:pt>
    <dgm:pt modelId="{A9BB4C45-6525-E440-A55D-4C8E2505FAE1}" type="sibTrans" cxnId="{9DF0F4B5-404D-424E-A1F4-B880D1B9F1C1}">
      <dgm:prSet/>
      <dgm:spPr/>
      <dgm:t>
        <a:bodyPr/>
        <a:lstStyle/>
        <a:p>
          <a:endParaRPr lang="en-US"/>
        </a:p>
      </dgm:t>
    </dgm:pt>
    <dgm:pt modelId="{CD21CB29-A55D-BD47-807F-D5C708726F4C}">
      <dgm:prSet/>
      <dgm:spPr/>
      <dgm:t>
        <a:bodyPr/>
        <a:lstStyle/>
        <a:p>
          <a:r>
            <a:rPr lang="ru-RU" dirty="0">
              <a:solidFill>
                <a:schemeClr val="tx1"/>
              </a:solidFill>
            </a:rPr>
            <a:t>Собрать данные: </a:t>
          </a:r>
          <a:r>
            <a:rPr lang="ru-RU" b="1" dirty="0">
              <a:solidFill>
                <a:schemeClr val="tx1"/>
              </a:solidFill>
            </a:rPr>
            <a:t>30-50%</a:t>
          </a:r>
          <a:endParaRPr lang="en-US" b="1" dirty="0">
            <a:solidFill>
              <a:schemeClr val="tx1"/>
            </a:solidFill>
          </a:endParaRPr>
        </a:p>
      </dgm:t>
    </dgm:pt>
    <dgm:pt modelId="{AC2AC7B2-DA03-744C-AF70-25BE428B6B47}" type="parTrans" cxnId="{C5BF9D06-AA29-5B41-BB5B-D691AF0FBEBE}">
      <dgm:prSet/>
      <dgm:spPr/>
      <dgm:t>
        <a:bodyPr/>
        <a:lstStyle/>
        <a:p>
          <a:endParaRPr lang="en-US"/>
        </a:p>
      </dgm:t>
    </dgm:pt>
    <dgm:pt modelId="{6C6B3D2B-2F8B-F84A-B442-A6C111423C87}" type="sibTrans" cxnId="{C5BF9D06-AA29-5B41-BB5B-D691AF0FBEBE}">
      <dgm:prSet/>
      <dgm:spPr/>
      <dgm:t>
        <a:bodyPr/>
        <a:lstStyle/>
        <a:p>
          <a:endParaRPr lang="en-US"/>
        </a:p>
      </dgm:t>
    </dgm:pt>
    <dgm:pt modelId="{15DE9494-1427-E74B-B060-2828E71F8DFC}">
      <dgm:prSet/>
      <dgm:spPr/>
      <dgm:t>
        <a:bodyPr/>
        <a:lstStyle/>
        <a:p>
          <a:r>
            <a:rPr lang="ru-RU" dirty="0">
              <a:solidFill>
                <a:schemeClr val="tx1"/>
              </a:solidFill>
            </a:rPr>
            <a:t>Генерирование идей: </a:t>
          </a:r>
          <a:r>
            <a:rPr lang="ru-RU" b="1" dirty="0">
              <a:solidFill>
                <a:schemeClr val="tx1"/>
              </a:solidFill>
            </a:rPr>
            <a:t>20-30%</a:t>
          </a:r>
          <a:endParaRPr lang="en-US" b="1" dirty="0">
            <a:solidFill>
              <a:schemeClr val="tx1"/>
            </a:solidFill>
          </a:endParaRPr>
        </a:p>
      </dgm:t>
    </dgm:pt>
    <dgm:pt modelId="{10A3164B-7393-A948-9407-B63144BE6919}" type="parTrans" cxnId="{42DA0A28-F7F0-614D-9D0E-AAC28C9806B1}">
      <dgm:prSet/>
      <dgm:spPr/>
      <dgm:t>
        <a:bodyPr/>
        <a:lstStyle/>
        <a:p>
          <a:endParaRPr lang="en-US"/>
        </a:p>
      </dgm:t>
    </dgm:pt>
    <dgm:pt modelId="{89EBADCC-9E65-A04A-B203-1206D9F1F54B}" type="sibTrans" cxnId="{42DA0A28-F7F0-614D-9D0E-AAC28C9806B1}">
      <dgm:prSet/>
      <dgm:spPr/>
      <dgm:t>
        <a:bodyPr/>
        <a:lstStyle/>
        <a:p>
          <a:endParaRPr lang="en-US"/>
        </a:p>
      </dgm:t>
    </dgm:pt>
    <dgm:pt modelId="{24566963-09C7-3546-86F3-028129D6591A}">
      <dgm:prSet/>
      <dgm:spPr/>
      <dgm:t>
        <a:bodyPr/>
        <a:lstStyle/>
        <a:p>
          <a:r>
            <a:rPr lang="ru-RU" dirty="0">
              <a:solidFill>
                <a:schemeClr val="tx1"/>
              </a:solidFill>
            </a:rPr>
            <a:t>Определение плана: </a:t>
          </a:r>
          <a:r>
            <a:rPr lang="ru-RU" b="1" dirty="0">
              <a:solidFill>
                <a:schemeClr val="tx1"/>
              </a:solidFill>
            </a:rPr>
            <a:t>15-20%</a:t>
          </a:r>
          <a:endParaRPr lang="en-US" b="1" dirty="0">
            <a:solidFill>
              <a:schemeClr val="tx1"/>
            </a:solidFill>
          </a:endParaRPr>
        </a:p>
      </dgm:t>
    </dgm:pt>
    <dgm:pt modelId="{570CAEB4-06BC-F346-BFF2-B3FC8EF27E3D}" type="parTrans" cxnId="{B5B1A377-3C81-5A4C-BE98-FD7B0ED2CDF4}">
      <dgm:prSet/>
      <dgm:spPr/>
      <dgm:t>
        <a:bodyPr/>
        <a:lstStyle/>
        <a:p>
          <a:endParaRPr lang="en-US"/>
        </a:p>
      </dgm:t>
    </dgm:pt>
    <dgm:pt modelId="{205425E5-E174-014B-9EC4-9F6628C1BC17}" type="sibTrans" cxnId="{B5B1A377-3C81-5A4C-BE98-FD7B0ED2CDF4}">
      <dgm:prSet/>
      <dgm:spPr/>
      <dgm:t>
        <a:bodyPr/>
        <a:lstStyle/>
        <a:p>
          <a:endParaRPr lang="en-US"/>
        </a:p>
      </dgm:t>
    </dgm:pt>
    <dgm:pt modelId="{0A9A9E18-CF40-A74A-939E-F03C0C5F0A1F}">
      <dgm:prSet/>
      <dgm:spPr/>
      <dgm:t>
        <a:bodyPr/>
        <a:lstStyle/>
        <a:p>
          <a:r>
            <a:rPr lang="ru-RU" dirty="0">
              <a:solidFill>
                <a:schemeClr val="tx1"/>
              </a:solidFill>
            </a:rPr>
            <a:t>Закрытие: </a:t>
          </a:r>
          <a:r>
            <a:rPr lang="ru-RU" b="1" dirty="0">
              <a:solidFill>
                <a:schemeClr val="tx1"/>
              </a:solidFill>
            </a:rPr>
            <a:t>10%</a:t>
          </a:r>
          <a:endParaRPr lang="en-US" b="1" dirty="0">
            <a:solidFill>
              <a:schemeClr val="tx1"/>
            </a:solidFill>
          </a:endParaRPr>
        </a:p>
      </dgm:t>
    </dgm:pt>
    <dgm:pt modelId="{E269D078-C668-A04A-8217-90E72919BD80}" type="parTrans" cxnId="{52C2F3AD-8C3A-D043-9A07-E6CF2C8A23BE}">
      <dgm:prSet/>
      <dgm:spPr/>
      <dgm:t>
        <a:bodyPr/>
        <a:lstStyle/>
        <a:p>
          <a:endParaRPr lang="en-US"/>
        </a:p>
      </dgm:t>
    </dgm:pt>
    <dgm:pt modelId="{CF1F5E34-AE5A-0145-B2A8-EC884556B618}" type="sibTrans" cxnId="{52C2F3AD-8C3A-D043-9A07-E6CF2C8A23BE}">
      <dgm:prSet/>
      <dgm:spPr/>
      <dgm:t>
        <a:bodyPr/>
        <a:lstStyle/>
        <a:p>
          <a:endParaRPr lang="en-US"/>
        </a:p>
      </dgm:t>
    </dgm:pt>
    <dgm:pt modelId="{414F5C28-7FA0-7445-B507-5C7D44050011}" type="pres">
      <dgm:prSet presAssocID="{F8054196-EB1F-FB4C-A63A-E8EA0AAC3DCF}" presName="linear" presStyleCnt="0">
        <dgm:presLayoutVars>
          <dgm:animLvl val="lvl"/>
          <dgm:resizeHandles val="exact"/>
        </dgm:presLayoutVars>
      </dgm:prSet>
      <dgm:spPr/>
    </dgm:pt>
    <dgm:pt modelId="{FACB8CFE-5531-1E4E-94A8-70D5F53FE5F1}" type="pres">
      <dgm:prSet presAssocID="{4E64EE01-07BB-2740-8778-BEC299F0A18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6413099-510B-8444-BE79-17DC83B7FCFE}" type="pres">
      <dgm:prSet presAssocID="{A9BB4C45-6525-E440-A55D-4C8E2505FAE1}" presName="spacer" presStyleCnt="0"/>
      <dgm:spPr/>
    </dgm:pt>
    <dgm:pt modelId="{92654E41-FD27-0246-AAD4-A4815FAB235B}" type="pres">
      <dgm:prSet presAssocID="{CD21CB29-A55D-BD47-807F-D5C708726F4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FC77A63-3295-6E46-B025-922CF771D07F}" type="pres">
      <dgm:prSet presAssocID="{6C6B3D2B-2F8B-F84A-B442-A6C111423C87}" presName="spacer" presStyleCnt="0"/>
      <dgm:spPr/>
    </dgm:pt>
    <dgm:pt modelId="{8948145B-A558-2941-ADDF-45408886EB58}" type="pres">
      <dgm:prSet presAssocID="{15DE9494-1427-E74B-B060-2828E71F8DF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CD10960-E0E0-7943-86DF-A89B83B76294}" type="pres">
      <dgm:prSet presAssocID="{89EBADCC-9E65-A04A-B203-1206D9F1F54B}" presName="spacer" presStyleCnt="0"/>
      <dgm:spPr/>
    </dgm:pt>
    <dgm:pt modelId="{E26420D8-5181-AD41-B808-92D44D9C45E1}" type="pres">
      <dgm:prSet presAssocID="{24566963-09C7-3546-86F3-028129D6591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867771C-2E07-5249-8806-F67C98680A98}" type="pres">
      <dgm:prSet presAssocID="{205425E5-E174-014B-9EC4-9F6628C1BC17}" presName="spacer" presStyleCnt="0"/>
      <dgm:spPr/>
    </dgm:pt>
    <dgm:pt modelId="{F02A8544-1B9E-DA42-BC99-99A7FB9FA03D}" type="pres">
      <dgm:prSet presAssocID="{0A9A9E18-CF40-A74A-939E-F03C0C5F0A1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5BF9D06-AA29-5B41-BB5B-D691AF0FBEBE}" srcId="{F8054196-EB1F-FB4C-A63A-E8EA0AAC3DCF}" destId="{CD21CB29-A55D-BD47-807F-D5C708726F4C}" srcOrd="1" destOrd="0" parTransId="{AC2AC7B2-DA03-744C-AF70-25BE428B6B47}" sibTransId="{6C6B3D2B-2F8B-F84A-B442-A6C111423C87}"/>
    <dgm:cxn modelId="{28740512-999C-AA4F-ADDE-40B71761C036}" type="presOf" srcId="{F8054196-EB1F-FB4C-A63A-E8EA0AAC3DCF}" destId="{414F5C28-7FA0-7445-B507-5C7D44050011}" srcOrd="0" destOrd="0" presId="urn:microsoft.com/office/officeart/2005/8/layout/vList2"/>
    <dgm:cxn modelId="{42DA0A28-F7F0-614D-9D0E-AAC28C9806B1}" srcId="{F8054196-EB1F-FB4C-A63A-E8EA0AAC3DCF}" destId="{15DE9494-1427-E74B-B060-2828E71F8DFC}" srcOrd="2" destOrd="0" parTransId="{10A3164B-7393-A948-9407-B63144BE6919}" sibTransId="{89EBADCC-9E65-A04A-B203-1206D9F1F54B}"/>
    <dgm:cxn modelId="{4265AE4A-8455-034D-9E1D-75D806F9A962}" type="presOf" srcId="{15DE9494-1427-E74B-B060-2828E71F8DFC}" destId="{8948145B-A558-2941-ADDF-45408886EB58}" srcOrd="0" destOrd="0" presId="urn:microsoft.com/office/officeart/2005/8/layout/vList2"/>
    <dgm:cxn modelId="{B5B1A377-3C81-5A4C-BE98-FD7B0ED2CDF4}" srcId="{F8054196-EB1F-FB4C-A63A-E8EA0AAC3DCF}" destId="{24566963-09C7-3546-86F3-028129D6591A}" srcOrd="3" destOrd="0" parTransId="{570CAEB4-06BC-F346-BFF2-B3FC8EF27E3D}" sibTransId="{205425E5-E174-014B-9EC4-9F6628C1BC17}"/>
    <dgm:cxn modelId="{16B8387F-DAE7-F94E-B847-B6F2C4653C8D}" type="presOf" srcId="{CD21CB29-A55D-BD47-807F-D5C708726F4C}" destId="{92654E41-FD27-0246-AAD4-A4815FAB235B}" srcOrd="0" destOrd="0" presId="urn:microsoft.com/office/officeart/2005/8/layout/vList2"/>
    <dgm:cxn modelId="{719B3997-1B56-1842-9DD3-3665C0ED83C1}" type="presOf" srcId="{24566963-09C7-3546-86F3-028129D6591A}" destId="{E26420D8-5181-AD41-B808-92D44D9C45E1}" srcOrd="0" destOrd="0" presId="urn:microsoft.com/office/officeart/2005/8/layout/vList2"/>
    <dgm:cxn modelId="{52C2F3AD-8C3A-D043-9A07-E6CF2C8A23BE}" srcId="{F8054196-EB1F-FB4C-A63A-E8EA0AAC3DCF}" destId="{0A9A9E18-CF40-A74A-939E-F03C0C5F0A1F}" srcOrd="4" destOrd="0" parTransId="{E269D078-C668-A04A-8217-90E72919BD80}" sibTransId="{CF1F5E34-AE5A-0145-B2A8-EC884556B618}"/>
    <dgm:cxn modelId="{9DF0F4B5-404D-424E-A1F4-B880D1B9F1C1}" srcId="{F8054196-EB1F-FB4C-A63A-E8EA0AAC3DCF}" destId="{4E64EE01-07BB-2740-8778-BEC299F0A189}" srcOrd="0" destOrd="0" parTransId="{681005F6-98B7-374B-85C5-EEB180C36839}" sibTransId="{A9BB4C45-6525-E440-A55D-4C8E2505FAE1}"/>
    <dgm:cxn modelId="{5928EACE-BDF0-6748-BF5C-69353CE8404A}" type="presOf" srcId="{4E64EE01-07BB-2740-8778-BEC299F0A189}" destId="{FACB8CFE-5531-1E4E-94A8-70D5F53FE5F1}" srcOrd="0" destOrd="0" presId="urn:microsoft.com/office/officeart/2005/8/layout/vList2"/>
    <dgm:cxn modelId="{BDFFEAD9-FB2A-A347-A512-6153EFCFF7AC}" type="presOf" srcId="{0A9A9E18-CF40-A74A-939E-F03C0C5F0A1F}" destId="{F02A8544-1B9E-DA42-BC99-99A7FB9FA03D}" srcOrd="0" destOrd="0" presId="urn:microsoft.com/office/officeart/2005/8/layout/vList2"/>
    <dgm:cxn modelId="{94B8C744-6E21-D34A-B795-5DD31814FC78}" type="presParOf" srcId="{414F5C28-7FA0-7445-B507-5C7D44050011}" destId="{FACB8CFE-5531-1E4E-94A8-70D5F53FE5F1}" srcOrd="0" destOrd="0" presId="urn:microsoft.com/office/officeart/2005/8/layout/vList2"/>
    <dgm:cxn modelId="{6CA5231D-6E4A-3842-BB03-DCB0667311EE}" type="presParOf" srcId="{414F5C28-7FA0-7445-B507-5C7D44050011}" destId="{F6413099-510B-8444-BE79-17DC83B7FCFE}" srcOrd="1" destOrd="0" presId="urn:microsoft.com/office/officeart/2005/8/layout/vList2"/>
    <dgm:cxn modelId="{D7614C9E-5FB1-5C4D-8A16-87AEA90E864F}" type="presParOf" srcId="{414F5C28-7FA0-7445-B507-5C7D44050011}" destId="{92654E41-FD27-0246-AAD4-A4815FAB235B}" srcOrd="2" destOrd="0" presId="urn:microsoft.com/office/officeart/2005/8/layout/vList2"/>
    <dgm:cxn modelId="{9B44E700-7CB0-2042-80CF-042F23DFCD79}" type="presParOf" srcId="{414F5C28-7FA0-7445-B507-5C7D44050011}" destId="{CFC77A63-3295-6E46-B025-922CF771D07F}" srcOrd="3" destOrd="0" presId="urn:microsoft.com/office/officeart/2005/8/layout/vList2"/>
    <dgm:cxn modelId="{C70FD4A6-6A33-0140-A4AA-8BD4DBFD01CA}" type="presParOf" srcId="{414F5C28-7FA0-7445-B507-5C7D44050011}" destId="{8948145B-A558-2941-ADDF-45408886EB58}" srcOrd="4" destOrd="0" presId="urn:microsoft.com/office/officeart/2005/8/layout/vList2"/>
    <dgm:cxn modelId="{7A30D1EF-A0DE-E84C-A39D-96B88F08F33F}" type="presParOf" srcId="{414F5C28-7FA0-7445-B507-5C7D44050011}" destId="{FCD10960-E0E0-7943-86DF-A89B83B76294}" srcOrd="5" destOrd="0" presId="urn:microsoft.com/office/officeart/2005/8/layout/vList2"/>
    <dgm:cxn modelId="{FEB9E79F-2FEF-6149-B248-19C6456865DC}" type="presParOf" srcId="{414F5C28-7FA0-7445-B507-5C7D44050011}" destId="{E26420D8-5181-AD41-B808-92D44D9C45E1}" srcOrd="6" destOrd="0" presId="urn:microsoft.com/office/officeart/2005/8/layout/vList2"/>
    <dgm:cxn modelId="{6D517C6A-8FF5-954D-893D-521160A65A72}" type="presParOf" srcId="{414F5C28-7FA0-7445-B507-5C7D44050011}" destId="{D867771C-2E07-5249-8806-F67C98680A98}" srcOrd="7" destOrd="0" presId="urn:microsoft.com/office/officeart/2005/8/layout/vList2"/>
    <dgm:cxn modelId="{F97F6C1D-C0F3-2841-8A1B-EB0C77B36902}" type="presParOf" srcId="{414F5C28-7FA0-7445-B507-5C7D44050011}" destId="{F02A8544-1B9E-DA42-BC99-99A7FB9FA03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ED016D0-E268-E84D-BAD6-1C57F4F1CA67}" type="doc">
      <dgm:prSet loTypeId="urn:microsoft.com/office/officeart/2005/8/layout/radial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57CA4F-291D-0748-9F5F-06C05581242F}">
      <dgm:prSet phldrT="[Text]"/>
      <dgm:spPr/>
      <dgm:t>
        <a:bodyPr/>
        <a:lstStyle/>
        <a:p>
          <a:r>
            <a:rPr lang="ru-RU" dirty="0"/>
            <a:t>Ретро-митинг</a:t>
          </a:r>
          <a:endParaRPr lang="en-US" dirty="0"/>
        </a:p>
      </dgm:t>
    </dgm:pt>
    <dgm:pt modelId="{D4BE4CA5-3F18-0544-848C-F38F96F11E74}" type="parTrans" cxnId="{9AE234A5-DFCD-D94E-80AE-51CCD6BF5E0C}">
      <dgm:prSet/>
      <dgm:spPr/>
      <dgm:t>
        <a:bodyPr/>
        <a:lstStyle/>
        <a:p>
          <a:endParaRPr lang="en-US"/>
        </a:p>
      </dgm:t>
    </dgm:pt>
    <dgm:pt modelId="{B5635771-ED68-A445-B3EC-B196E26B3C49}" type="sibTrans" cxnId="{9AE234A5-DFCD-D94E-80AE-51CCD6BF5E0C}">
      <dgm:prSet/>
      <dgm:spPr/>
      <dgm:t>
        <a:bodyPr/>
        <a:lstStyle/>
        <a:p>
          <a:endParaRPr lang="en-US"/>
        </a:p>
      </dgm:t>
    </dgm:pt>
    <dgm:pt modelId="{EBB115FB-1163-2A48-BC29-DFBB78FB2FD0}">
      <dgm:prSet phldrT="[Text]" custT="1"/>
      <dgm:spPr/>
      <dgm:t>
        <a:bodyPr/>
        <a:lstStyle/>
        <a:p>
          <a:r>
            <a:rPr lang="ru-RU" sz="1800" b="1" dirty="0"/>
            <a:t>Команда</a:t>
          </a:r>
          <a:endParaRPr lang="en-US" sz="1800" b="1" dirty="0"/>
        </a:p>
      </dgm:t>
    </dgm:pt>
    <dgm:pt modelId="{E25E983C-4781-474D-987E-0BE481598D00}" type="parTrans" cxnId="{908887F5-84C1-7643-B3EA-8A694DD3786A}">
      <dgm:prSet/>
      <dgm:spPr/>
      <dgm:t>
        <a:bodyPr/>
        <a:lstStyle/>
        <a:p>
          <a:endParaRPr lang="en-US"/>
        </a:p>
      </dgm:t>
    </dgm:pt>
    <dgm:pt modelId="{F41D6F69-443D-0B46-9451-369C3F6536C9}" type="sibTrans" cxnId="{908887F5-84C1-7643-B3EA-8A694DD3786A}">
      <dgm:prSet/>
      <dgm:spPr/>
      <dgm:t>
        <a:bodyPr/>
        <a:lstStyle/>
        <a:p>
          <a:endParaRPr lang="en-US"/>
        </a:p>
      </dgm:t>
    </dgm:pt>
    <dgm:pt modelId="{758368A7-860A-C149-A58F-674721762869}">
      <dgm:prSet phldrT="[Text]" custT="1"/>
      <dgm:spPr/>
      <dgm:t>
        <a:bodyPr/>
        <a:lstStyle/>
        <a:p>
          <a:r>
            <a:rPr lang="en-US" sz="1800" b="1" dirty="0"/>
            <a:t>Scrum mater</a:t>
          </a:r>
        </a:p>
      </dgm:t>
    </dgm:pt>
    <dgm:pt modelId="{6C9A4832-10F8-F042-BFA7-404988B294E8}" type="parTrans" cxnId="{64D59B5C-F232-4749-B11B-312D2914FB70}">
      <dgm:prSet/>
      <dgm:spPr/>
      <dgm:t>
        <a:bodyPr/>
        <a:lstStyle/>
        <a:p>
          <a:endParaRPr lang="en-US"/>
        </a:p>
      </dgm:t>
    </dgm:pt>
    <dgm:pt modelId="{598D0095-9592-3A4B-BFEE-40D8A80563B6}" type="sibTrans" cxnId="{64D59B5C-F232-4749-B11B-312D2914FB70}">
      <dgm:prSet/>
      <dgm:spPr/>
      <dgm:t>
        <a:bodyPr/>
        <a:lstStyle/>
        <a:p>
          <a:endParaRPr lang="en-US"/>
        </a:p>
      </dgm:t>
    </dgm:pt>
    <dgm:pt modelId="{C899EED0-2F6C-E44E-BD84-3C33BDE369F6}">
      <dgm:prSet phldrT="[Text]" custT="1"/>
      <dgm:spPr/>
      <dgm:t>
        <a:bodyPr/>
        <a:lstStyle/>
        <a:p>
          <a:r>
            <a:rPr lang="ru-RU" sz="1800" b="1" dirty="0"/>
            <a:t>Приглашенные эксперты</a:t>
          </a:r>
          <a:endParaRPr lang="en-US" sz="1800" b="1" dirty="0"/>
        </a:p>
      </dgm:t>
    </dgm:pt>
    <dgm:pt modelId="{32F51996-7ACE-EA47-BC4A-216B96E78B8C}" type="parTrans" cxnId="{9BB87DFE-B89F-5C48-A4CF-23EE7D0053C4}">
      <dgm:prSet/>
      <dgm:spPr/>
      <dgm:t>
        <a:bodyPr/>
        <a:lstStyle/>
        <a:p>
          <a:endParaRPr lang="en-US"/>
        </a:p>
      </dgm:t>
    </dgm:pt>
    <dgm:pt modelId="{996F5662-17D1-F34A-A168-535E3F81E44F}" type="sibTrans" cxnId="{9BB87DFE-B89F-5C48-A4CF-23EE7D0053C4}">
      <dgm:prSet/>
      <dgm:spPr/>
      <dgm:t>
        <a:bodyPr/>
        <a:lstStyle/>
        <a:p>
          <a:endParaRPr lang="en-US"/>
        </a:p>
      </dgm:t>
    </dgm:pt>
    <dgm:pt modelId="{79E9677B-FAE6-FC41-94B9-8510853DCBD9}">
      <dgm:prSet phldrT="[Text]" custT="1"/>
      <dgm:spPr/>
      <dgm:t>
        <a:bodyPr/>
        <a:lstStyle/>
        <a:p>
          <a:r>
            <a:rPr lang="ru-RU" sz="1800" b="1" dirty="0"/>
            <a:t>Заказчик (РО)</a:t>
          </a:r>
          <a:endParaRPr lang="en-US" sz="1800" b="1" dirty="0"/>
        </a:p>
      </dgm:t>
    </dgm:pt>
    <dgm:pt modelId="{3654F951-4132-B447-9FA2-6101EC0B8626}" type="parTrans" cxnId="{A5453938-9291-FE45-A80C-61FD89F2AC36}">
      <dgm:prSet/>
      <dgm:spPr/>
      <dgm:t>
        <a:bodyPr/>
        <a:lstStyle/>
        <a:p>
          <a:endParaRPr lang="en-US"/>
        </a:p>
      </dgm:t>
    </dgm:pt>
    <dgm:pt modelId="{BB415D66-6B11-0B46-B82D-B94A9B22EA8D}" type="sibTrans" cxnId="{A5453938-9291-FE45-A80C-61FD89F2AC36}">
      <dgm:prSet/>
      <dgm:spPr/>
      <dgm:t>
        <a:bodyPr/>
        <a:lstStyle/>
        <a:p>
          <a:endParaRPr lang="en-US"/>
        </a:p>
      </dgm:t>
    </dgm:pt>
    <dgm:pt modelId="{189B3BB5-61BE-8146-BFDC-D62E2D56AF96}" type="pres">
      <dgm:prSet presAssocID="{DED016D0-E268-E84D-BAD6-1C57F4F1CA6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AD7408E-4A0A-1E41-95E9-3FF1EAFA3D9A}" type="pres">
      <dgm:prSet presAssocID="{3657CA4F-291D-0748-9F5F-06C05581242F}" presName="centerShape" presStyleLbl="node0" presStyleIdx="0" presStyleCnt="1" custScaleX="81160" custScaleY="81160"/>
      <dgm:spPr/>
    </dgm:pt>
    <dgm:pt modelId="{D3DB9A69-FC1B-3744-B0AA-23F838432D55}" type="pres">
      <dgm:prSet presAssocID="{EBB115FB-1163-2A48-BC29-DFBB78FB2FD0}" presName="node" presStyleLbl="node1" presStyleIdx="0" presStyleCnt="4" custScaleX="130654" custScaleY="130654">
        <dgm:presLayoutVars>
          <dgm:bulletEnabled val="1"/>
        </dgm:presLayoutVars>
      </dgm:prSet>
      <dgm:spPr/>
    </dgm:pt>
    <dgm:pt modelId="{91F234C1-E696-8A49-A395-6FE38B776C05}" type="pres">
      <dgm:prSet presAssocID="{EBB115FB-1163-2A48-BC29-DFBB78FB2FD0}" presName="dummy" presStyleCnt="0"/>
      <dgm:spPr/>
    </dgm:pt>
    <dgm:pt modelId="{DF2DE56B-10FA-894F-90A0-01C4A661A7CA}" type="pres">
      <dgm:prSet presAssocID="{F41D6F69-443D-0B46-9451-369C3F6536C9}" presName="sibTrans" presStyleLbl="sibTrans2D1" presStyleIdx="0" presStyleCnt="4"/>
      <dgm:spPr/>
    </dgm:pt>
    <dgm:pt modelId="{FFF878BD-B925-DA48-B23E-F6EEB095D9D8}" type="pres">
      <dgm:prSet presAssocID="{758368A7-860A-C149-A58F-674721762869}" presName="node" presStyleLbl="node1" presStyleIdx="1" presStyleCnt="4" custScaleX="130654" custScaleY="130654">
        <dgm:presLayoutVars>
          <dgm:bulletEnabled val="1"/>
        </dgm:presLayoutVars>
      </dgm:prSet>
      <dgm:spPr/>
    </dgm:pt>
    <dgm:pt modelId="{B7D6F02C-CDBF-B644-AEDC-1830A1609E2C}" type="pres">
      <dgm:prSet presAssocID="{758368A7-860A-C149-A58F-674721762869}" presName="dummy" presStyleCnt="0"/>
      <dgm:spPr/>
    </dgm:pt>
    <dgm:pt modelId="{89CCEE09-54B9-EF49-98BE-AB82FF0A35AE}" type="pres">
      <dgm:prSet presAssocID="{598D0095-9592-3A4B-BFEE-40D8A80563B6}" presName="sibTrans" presStyleLbl="sibTrans2D1" presStyleIdx="1" presStyleCnt="4"/>
      <dgm:spPr/>
    </dgm:pt>
    <dgm:pt modelId="{C5100DA7-346A-8242-A615-8D4AFCEB6A51}" type="pres">
      <dgm:prSet presAssocID="{C899EED0-2F6C-E44E-BD84-3C33BDE369F6}" presName="node" presStyleLbl="node1" presStyleIdx="2" presStyleCnt="4" custScaleX="130654" custScaleY="130654">
        <dgm:presLayoutVars>
          <dgm:bulletEnabled val="1"/>
        </dgm:presLayoutVars>
      </dgm:prSet>
      <dgm:spPr/>
    </dgm:pt>
    <dgm:pt modelId="{3B340374-6FC9-3541-9BF3-FCD4C1F215EA}" type="pres">
      <dgm:prSet presAssocID="{C899EED0-2F6C-E44E-BD84-3C33BDE369F6}" presName="dummy" presStyleCnt="0"/>
      <dgm:spPr/>
    </dgm:pt>
    <dgm:pt modelId="{F10B29CE-C5B3-F543-AD61-808214B5BEFD}" type="pres">
      <dgm:prSet presAssocID="{996F5662-17D1-F34A-A168-535E3F81E44F}" presName="sibTrans" presStyleLbl="sibTrans2D1" presStyleIdx="2" presStyleCnt="4"/>
      <dgm:spPr/>
    </dgm:pt>
    <dgm:pt modelId="{C2C96BBB-0638-6844-8870-A808283C42D4}" type="pres">
      <dgm:prSet presAssocID="{79E9677B-FAE6-FC41-94B9-8510853DCBD9}" presName="node" presStyleLbl="node1" presStyleIdx="3" presStyleCnt="4" custScaleX="130654" custScaleY="130654">
        <dgm:presLayoutVars>
          <dgm:bulletEnabled val="1"/>
        </dgm:presLayoutVars>
      </dgm:prSet>
      <dgm:spPr/>
    </dgm:pt>
    <dgm:pt modelId="{8E6A517C-8843-8448-94C2-BB912ABD3E3D}" type="pres">
      <dgm:prSet presAssocID="{79E9677B-FAE6-FC41-94B9-8510853DCBD9}" presName="dummy" presStyleCnt="0"/>
      <dgm:spPr/>
    </dgm:pt>
    <dgm:pt modelId="{DC36B001-2994-DD45-9F92-82D4B88BC6CC}" type="pres">
      <dgm:prSet presAssocID="{BB415D66-6B11-0B46-B82D-B94A9B22EA8D}" presName="sibTrans" presStyleLbl="sibTrans2D1" presStyleIdx="3" presStyleCnt="4"/>
      <dgm:spPr/>
    </dgm:pt>
  </dgm:ptLst>
  <dgm:cxnLst>
    <dgm:cxn modelId="{5820CC1C-2B45-6C4E-910E-786455B88C7C}" type="presOf" srcId="{758368A7-860A-C149-A58F-674721762869}" destId="{FFF878BD-B925-DA48-B23E-F6EEB095D9D8}" srcOrd="0" destOrd="0" presId="urn:microsoft.com/office/officeart/2005/8/layout/radial6"/>
    <dgm:cxn modelId="{BC9A6A2D-F4D8-C041-A88D-A737373ABD5C}" type="presOf" srcId="{3657CA4F-291D-0748-9F5F-06C05581242F}" destId="{EAD7408E-4A0A-1E41-95E9-3FF1EAFA3D9A}" srcOrd="0" destOrd="0" presId="urn:microsoft.com/office/officeart/2005/8/layout/radial6"/>
    <dgm:cxn modelId="{A05DC131-A720-0844-9CC3-18AD4373A275}" type="presOf" srcId="{996F5662-17D1-F34A-A168-535E3F81E44F}" destId="{F10B29CE-C5B3-F543-AD61-808214B5BEFD}" srcOrd="0" destOrd="0" presId="urn:microsoft.com/office/officeart/2005/8/layout/radial6"/>
    <dgm:cxn modelId="{A5453938-9291-FE45-A80C-61FD89F2AC36}" srcId="{3657CA4F-291D-0748-9F5F-06C05581242F}" destId="{79E9677B-FAE6-FC41-94B9-8510853DCBD9}" srcOrd="3" destOrd="0" parTransId="{3654F951-4132-B447-9FA2-6101EC0B8626}" sibTransId="{BB415D66-6B11-0B46-B82D-B94A9B22EA8D}"/>
    <dgm:cxn modelId="{A8FDEC46-D30E-2646-A3B9-0DCB5791FD0C}" type="presOf" srcId="{79E9677B-FAE6-FC41-94B9-8510853DCBD9}" destId="{C2C96BBB-0638-6844-8870-A808283C42D4}" srcOrd="0" destOrd="0" presId="urn:microsoft.com/office/officeart/2005/8/layout/radial6"/>
    <dgm:cxn modelId="{08654457-4577-2D45-B2ED-27AEAC0BA800}" type="presOf" srcId="{C899EED0-2F6C-E44E-BD84-3C33BDE369F6}" destId="{C5100DA7-346A-8242-A615-8D4AFCEB6A51}" srcOrd="0" destOrd="0" presId="urn:microsoft.com/office/officeart/2005/8/layout/radial6"/>
    <dgm:cxn modelId="{64D59B5C-F232-4749-B11B-312D2914FB70}" srcId="{3657CA4F-291D-0748-9F5F-06C05581242F}" destId="{758368A7-860A-C149-A58F-674721762869}" srcOrd="1" destOrd="0" parTransId="{6C9A4832-10F8-F042-BFA7-404988B294E8}" sibTransId="{598D0095-9592-3A4B-BFEE-40D8A80563B6}"/>
    <dgm:cxn modelId="{74B0A26B-D90C-E941-9899-15AEA6EFE7ED}" type="presOf" srcId="{F41D6F69-443D-0B46-9451-369C3F6536C9}" destId="{DF2DE56B-10FA-894F-90A0-01C4A661A7CA}" srcOrd="0" destOrd="0" presId="urn:microsoft.com/office/officeart/2005/8/layout/radial6"/>
    <dgm:cxn modelId="{10C09C78-059B-CE4D-AA2D-55942CCF1685}" type="presOf" srcId="{BB415D66-6B11-0B46-B82D-B94A9B22EA8D}" destId="{DC36B001-2994-DD45-9F92-82D4B88BC6CC}" srcOrd="0" destOrd="0" presId="urn:microsoft.com/office/officeart/2005/8/layout/radial6"/>
    <dgm:cxn modelId="{76A51796-B26A-3543-9EB5-EB51EDAAD9EA}" type="presOf" srcId="{598D0095-9592-3A4B-BFEE-40D8A80563B6}" destId="{89CCEE09-54B9-EF49-98BE-AB82FF0A35AE}" srcOrd="0" destOrd="0" presId="urn:microsoft.com/office/officeart/2005/8/layout/radial6"/>
    <dgm:cxn modelId="{9AE234A5-DFCD-D94E-80AE-51CCD6BF5E0C}" srcId="{DED016D0-E268-E84D-BAD6-1C57F4F1CA67}" destId="{3657CA4F-291D-0748-9F5F-06C05581242F}" srcOrd="0" destOrd="0" parTransId="{D4BE4CA5-3F18-0544-848C-F38F96F11E74}" sibTransId="{B5635771-ED68-A445-B3EC-B196E26B3C49}"/>
    <dgm:cxn modelId="{F72C4BCB-9682-2C4C-97BC-9665515BEE94}" type="presOf" srcId="{DED016D0-E268-E84D-BAD6-1C57F4F1CA67}" destId="{189B3BB5-61BE-8146-BFDC-D62E2D56AF96}" srcOrd="0" destOrd="0" presId="urn:microsoft.com/office/officeart/2005/8/layout/radial6"/>
    <dgm:cxn modelId="{34E574F3-DF42-F243-B1AB-672742F9C83E}" type="presOf" srcId="{EBB115FB-1163-2A48-BC29-DFBB78FB2FD0}" destId="{D3DB9A69-FC1B-3744-B0AA-23F838432D55}" srcOrd="0" destOrd="0" presId="urn:microsoft.com/office/officeart/2005/8/layout/radial6"/>
    <dgm:cxn modelId="{908887F5-84C1-7643-B3EA-8A694DD3786A}" srcId="{3657CA4F-291D-0748-9F5F-06C05581242F}" destId="{EBB115FB-1163-2A48-BC29-DFBB78FB2FD0}" srcOrd="0" destOrd="0" parTransId="{E25E983C-4781-474D-987E-0BE481598D00}" sibTransId="{F41D6F69-443D-0B46-9451-369C3F6536C9}"/>
    <dgm:cxn modelId="{9BB87DFE-B89F-5C48-A4CF-23EE7D0053C4}" srcId="{3657CA4F-291D-0748-9F5F-06C05581242F}" destId="{C899EED0-2F6C-E44E-BD84-3C33BDE369F6}" srcOrd="2" destOrd="0" parTransId="{32F51996-7ACE-EA47-BC4A-216B96E78B8C}" sibTransId="{996F5662-17D1-F34A-A168-535E3F81E44F}"/>
    <dgm:cxn modelId="{56560AF4-18EA-9845-9452-FDD074872C47}" type="presParOf" srcId="{189B3BB5-61BE-8146-BFDC-D62E2D56AF96}" destId="{EAD7408E-4A0A-1E41-95E9-3FF1EAFA3D9A}" srcOrd="0" destOrd="0" presId="urn:microsoft.com/office/officeart/2005/8/layout/radial6"/>
    <dgm:cxn modelId="{2F13A5FB-0683-B743-8A98-8C83C233EC1D}" type="presParOf" srcId="{189B3BB5-61BE-8146-BFDC-D62E2D56AF96}" destId="{D3DB9A69-FC1B-3744-B0AA-23F838432D55}" srcOrd="1" destOrd="0" presId="urn:microsoft.com/office/officeart/2005/8/layout/radial6"/>
    <dgm:cxn modelId="{A8E53FCF-E51B-C246-B397-65B76D88D586}" type="presParOf" srcId="{189B3BB5-61BE-8146-BFDC-D62E2D56AF96}" destId="{91F234C1-E696-8A49-A395-6FE38B776C05}" srcOrd="2" destOrd="0" presId="urn:microsoft.com/office/officeart/2005/8/layout/radial6"/>
    <dgm:cxn modelId="{29E66251-2A9F-2C44-8AB3-BDAF1A9ED85C}" type="presParOf" srcId="{189B3BB5-61BE-8146-BFDC-D62E2D56AF96}" destId="{DF2DE56B-10FA-894F-90A0-01C4A661A7CA}" srcOrd="3" destOrd="0" presId="urn:microsoft.com/office/officeart/2005/8/layout/radial6"/>
    <dgm:cxn modelId="{9D684896-0837-3C40-97AE-9B2DF276EC7E}" type="presParOf" srcId="{189B3BB5-61BE-8146-BFDC-D62E2D56AF96}" destId="{FFF878BD-B925-DA48-B23E-F6EEB095D9D8}" srcOrd="4" destOrd="0" presId="urn:microsoft.com/office/officeart/2005/8/layout/radial6"/>
    <dgm:cxn modelId="{49A4D4D9-8436-884A-9850-022385D180BD}" type="presParOf" srcId="{189B3BB5-61BE-8146-BFDC-D62E2D56AF96}" destId="{B7D6F02C-CDBF-B644-AEDC-1830A1609E2C}" srcOrd="5" destOrd="0" presId="urn:microsoft.com/office/officeart/2005/8/layout/radial6"/>
    <dgm:cxn modelId="{3995ABB2-86CD-E14B-89EA-7962682C7B27}" type="presParOf" srcId="{189B3BB5-61BE-8146-BFDC-D62E2D56AF96}" destId="{89CCEE09-54B9-EF49-98BE-AB82FF0A35AE}" srcOrd="6" destOrd="0" presId="urn:microsoft.com/office/officeart/2005/8/layout/radial6"/>
    <dgm:cxn modelId="{BED155C7-DB9E-8A40-8678-FCBC563DCB4F}" type="presParOf" srcId="{189B3BB5-61BE-8146-BFDC-D62E2D56AF96}" destId="{C5100DA7-346A-8242-A615-8D4AFCEB6A51}" srcOrd="7" destOrd="0" presId="urn:microsoft.com/office/officeart/2005/8/layout/radial6"/>
    <dgm:cxn modelId="{F8734D87-7E0F-9041-ABDA-144D24E77665}" type="presParOf" srcId="{189B3BB5-61BE-8146-BFDC-D62E2D56AF96}" destId="{3B340374-6FC9-3541-9BF3-FCD4C1F215EA}" srcOrd="8" destOrd="0" presId="urn:microsoft.com/office/officeart/2005/8/layout/radial6"/>
    <dgm:cxn modelId="{4111FC1E-49D2-2D44-96E2-785347D91BAE}" type="presParOf" srcId="{189B3BB5-61BE-8146-BFDC-D62E2D56AF96}" destId="{F10B29CE-C5B3-F543-AD61-808214B5BEFD}" srcOrd="9" destOrd="0" presId="urn:microsoft.com/office/officeart/2005/8/layout/radial6"/>
    <dgm:cxn modelId="{C16F2D0C-32D2-884B-A38B-37448531FE55}" type="presParOf" srcId="{189B3BB5-61BE-8146-BFDC-D62E2D56AF96}" destId="{C2C96BBB-0638-6844-8870-A808283C42D4}" srcOrd="10" destOrd="0" presId="urn:microsoft.com/office/officeart/2005/8/layout/radial6"/>
    <dgm:cxn modelId="{5A280FA6-7525-B247-81D0-56EA41D965BB}" type="presParOf" srcId="{189B3BB5-61BE-8146-BFDC-D62E2D56AF96}" destId="{8E6A517C-8843-8448-94C2-BB912ABD3E3D}" srcOrd="11" destOrd="0" presId="urn:microsoft.com/office/officeart/2005/8/layout/radial6"/>
    <dgm:cxn modelId="{CA40B1A4-33C4-2840-958D-216DECC693C2}" type="presParOf" srcId="{189B3BB5-61BE-8146-BFDC-D62E2D56AF96}" destId="{DC36B001-2994-DD45-9F92-82D4B88BC6C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D016D0-E268-E84D-BAD6-1C57F4F1CA67}" type="doc">
      <dgm:prSet loTypeId="urn:microsoft.com/office/officeart/2005/8/layout/radial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57CA4F-291D-0748-9F5F-06C05581242F}">
      <dgm:prSet phldrT="[Text]"/>
      <dgm:spPr/>
      <dgm:t>
        <a:bodyPr/>
        <a:lstStyle/>
        <a:p>
          <a:r>
            <a:rPr lang="ru-RU" dirty="0"/>
            <a:t>Ретро-митинг</a:t>
          </a:r>
          <a:endParaRPr lang="en-US" dirty="0"/>
        </a:p>
      </dgm:t>
    </dgm:pt>
    <dgm:pt modelId="{D4BE4CA5-3F18-0544-848C-F38F96F11E74}" type="parTrans" cxnId="{9AE234A5-DFCD-D94E-80AE-51CCD6BF5E0C}">
      <dgm:prSet/>
      <dgm:spPr/>
      <dgm:t>
        <a:bodyPr/>
        <a:lstStyle/>
        <a:p>
          <a:endParaRPr lang="en-US"/>
        </a:p>
      </dgm:t>
    </dgm:pt>
    <dgm:pt modelId="{B5635771-ED68-A445-B3EC-B196E26B3C49}" type="sibTrans" cxnId="{9AE234A5-DFCD-D94E-80AE-51CCD6BF5E0C}">
      <dgm:prSet/>
      <dgm:spPr/>
      <dgm:t>
        <a:bodyPr/>
        <a:lstStyle/>
        <a:p>
          <a:endParaRPr lang="en-US"/>
        </a:p>
      </dgm:t>
    </dgm:pt>
    <dgm:pt modelId="{EBB115FB-1163-2A48-BC29-DFBB78FB2FD0}">
      <dgm:prSet phldrT="[Text]" custT="1"/>
      <dgm:spPr/>
      <dgm:t>
        <a:bodyPr/>
        <a:lstStyle/>
        <a:p>
          <a:r>
            <a:rPr lang="ru-RU" sz="1800" b="1" dirty="0"/>
            <a:t>Команда</a:t>
          </a:r>
          <a:endParaRPr lang="en-US" sz="1800" b="1" dirty="0"/>
        </a:p>
      </dgm:t>
    </dgm:pt>
    <dgm:pt modelId="{E25E983C-4781-474D-987E-0BE481598D00}" type="parTrans" cxnId="{908887F5-84C1-7643-B3EA-8A694DD3786A}">
      <dgm:prSet/>
      <dgm:spPr/>
      <dgm:t>
        <a:bodyPr/>
        <a:lstStyle/>
        <a:p>
          <a:endParaRPr lang="en-US"/>
        </a:p>
      </dgm:t>
    </dgm:pt>
    <dgm:pt modelId="{F41D6F69-443D-0B46-9451-369C3F6536C9}" type="sibTrans" cxnId="{908887F5-84C1-7643-B3EA-8A694DD3786A}">
      <dgm:prSet/>
      <dgm:spPr/>
      <dgm:t>
        <a:bodyPr/>
        <a:lstStyle/>
        <a:p>
          <a:endParaRPr lang="en-US"/>
        </a:p>
      </dgm:t>
    </dgm:pt>
    <dgm:pt modelId="{758368A7-860A-C149-A58F-674721762869}">
      <dgm:prSet phldrT="[Text]" custT="1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/>
            <a:t>Scrum mater</a:t>
          </a:r>
        </a:p>
      </dgm:t>
    </dgm:pt>
    <dgm:pt modelId="{6C9A4832-10F8-F042-BFA7-404988B294E8}" type="parTrans" cxnId="{64D59B5C-F232-4749-B11B-312D2914FB70}">
      <dgm:prSet/>
      <dgm:spPr/>
      <dgm:t>
        <a:bodyPr/>
        <a:lstStyle/>
        <a:p>
          <a:endParaRPr lang="en-US"/>
        </a:p>
      </dgm:t>
    </dgm:pt>
    <dgm:pt modelId="{598D0095-9592-3A4B-BFEE-40D8A80563B6}" type="sibTrans" cxnId="{64D59B5C-F232-4749-B11B-312D2914FB70}">
      <dgm:prSet/>
      <dgm:spPr/>
      <dgm:t>
        <a:bodyPr/>
        <a:lstStyle/>
        <a:p>
          <a:endParaRPr lang="en-US"/>
        </a:p>
      </dgm:t>
    </dgm:pt>
    <dgm:pt modelId="{C899EED0-2F6C-E44E-BD84-3C33BDE369F6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sz="1800" b="1" dirty="0"/>
            <a:t>Приглашенные эксперты</a:t>
          </a:r>
          <a:endParaRPr lang="en-US" sz="1800" b="1" dirty="0"/>
        </a:p>
      </dgm:t>
    </dgm:pt>
    <dgm:pt modelId="{32F51996-7ACE-EA47-BC4A-216B96E78B8C}" type="parTrans" cxnId="{9BB87DFE-B89F-5C48-A4CF-23EE7D0053C4}">
      <dgm:prSet/>
      <dgm:spPr/>
      <dgm:t>
        <a:bodyPr/>
        <a:lstStyle/>
        <a:p>
          <a:endParaRPr lang="en-US"/>
        </a:p>
      </dgm:t>
    </dgm:pt>
    <dgm:pt modelId="{996F5662-17D1-F34A-A168-535E3F81E44F}" type="sibTrans" cxnId="{9BB87DFE-B89F-5C48-A4CF-23EE7D0053C4}">
      <dgm:prSet/>
      <dgm:spPr/>
      <dgm:t>
        <a:bodyPr/>
        <a:lstStyle/>
        <a:p>
          <a:endParaRPr lang="en-US"/>
        </a:p>
      </dgm:t>
    </dgm:pt>
    <dgm:pt modelId="{79E9677B-FAE6-FC41-94B9-8510853DCBD9}">
      <dgm:prSet phldrT="[Text]"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ru-RU" sz="1800" b="1" dirty="0"/>
            <a:t>Заказчик (РО)</a:t>
          </a:r>
          <a:endParaRPr lang="en-US" sz="1800" b="1" dirty="0"/>
        </a:p>
      </dgm:t>
    </dgm:pt>
    <dgm:pt modelId="{3654F951-4132-B447-9FA2-6101EC0B8626}" type="parTrans" cxnId="{A5453938-9291-FE45-A80C-61FD89F2AC36}">
      <dgm:prSet/>
      <dgm:spPr/>
      <dgm:t>
        <a:bodyPr/>
        <a:lstStyle/>
        <a:p>
          <a:endParaRPr lang="en-US"/>
        </a:p>
      </dgm:t>
    </dgm:pt>
    <dgm:pt modelId="{BB415D66-6B11-0B46-B82D-B94A9B22EA8D}" type="sibTrans" cxnId="{A5453938-9291-FE45-A80C-61FD89F2AC36}">
      <dgm:prSet/>
      <dgm:spPr/>
      <dgm:t>
        <a:bodyPr/>
        <a:lstStyle/>
        <a:p>
          <a:endParaRPr lang="en-US"/>
        </a:p>
      </dgm:t>
    </dgm:pt>
    <dgm:pt modelId="{189B3BB5-61BE-8146-BFDC-D62E2D56AF96}" type="pres">
      <dgm:prSet presAssocID="{DED016D0-E268-E84D-BAD6-1C57F4F1CA6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AD7408E-4A0A-1E41-95E9-3FF1EAFA3D9A}" type="pres">
      <dgm:prSet presAssocID="{3657CA4F-291D-0748-9F5F-06C05581242F}" presName="centerShape" presStyleLbl="node0" presStyleIdx="0" presStyleCnt="1" custScaleX="81160" custScaleY="81160"/>
      <dgm:spPr/>
    </dgm:pt>
    <dgm:pt modelId="{D3DB9A69-FC1B-3744-B0AA-23F838432D55}" type="pres">
      <dgm:prSet presAssocID="{EBB115FB-1163-2A48-BC29-DFBB78FB2FD0}" presName="node" presStyleLbl="node1" presStyleIdx="0" presStyleCnt="4" custScaleX="130654" custScaleY="130654">
        <dgm:presLayoutVars>
          <dgm:bulletEnabled val="1"/>
        </dgm:presLayoutVars>
      </dgm:prSet>
      <dgm:spPr/>
    </dgm:pt>
    <dgm:pt modelId="{91F234C1-E696-8A49-A395-6FE38B776C05}" type="pres">
      <dgm:prSet presAssocID="{EBB115FB-1163-2A48-BC29-DFBB78FB2FD0}" presName="dummy" presStyleCnt="0"/>
      <dgm:spPr/>
    </dgm:pt>
    <dgm:pt modelId="{DF2DE56B-10FA-894F-90A0-01C4A661A7CA}" type="pres">
      <dgm:prSet presAssocID="{F41D6F69-443D-0B46-9451-369C3F6536C9}" presName="sibTrans" presStyleLbl="sibTrans2D1" presStyleIdx="0" presStyleCnt="4"/>
      <dgm:spPr/>
    </dgm:pt>
    <dgm:pt modelId="{FFF878BD-B925-DA48-B23E-F6EEB095D9D8}" type="pres">
      <dgm:prSet presAssocID="{758368A7-860A-C149-A58F-674721762869}" presName="node" presStyleLbl="node1" presStyleIdx="1" presStyleCnt="4" custScaleX="130654" custScaleY="130654">
        <dgm:presLayoutVars>
          <dgm:bulletEnabled val="1"/>
        </dgm:presLayoutVars>
      </dgm:prSet>
      <dgm:spPr/>
    </dgm:pt>
    <dgm:pt modelId="{B7D6F02C-CDBF-B644-AEDC-1830A1609E2C}" type="pres">
      <dgm:prSet presAssocID="{758368A7-860A-C149-A58F-674721762869}" presName="dummy" presStyleCnt="0"/>
      <dgm:spPr/>
    </dgm:pt>
    <dgm:pt modelId="{89CCEE09-54B9-EF49-98BE-AB82FF0A35AE}" type="pres">
      <dgm:prSet presAssocID="{598D0095-9592-3A4B-BFEE-40D8A80563B6}" presName="sibTrans" presStyleLbl="sibTrans2D1" presStyleIdx="1" presStyleCnt="4"/>
      <dgm:spPr/>
    </dgm:pt>
    <dgm:pt modelId="{C5100DA7-346A-8242-A615-8D4AFCEB6A51}" type="pres">
      <dgm:prSet presAssocID="{C899EED0-2F6C-E44E-BD84-3C33BDE369F6}" presName="node" presStyleLbl="node1" presStyleIdx="2" presStyleCnt="4" custScaleX="130654" custScaleY="130654">
        <dgm:presLayoutVars>
          <dgm:bulletEnabled val="1"/>
        </dgm:presLayoutVars>
      </dgm:prSet>
      <dgm:spPr/>
    </dgm:pt>
    <dgm:pt modelId="{3B340374-6FC9-3541-9BF3-FCD4C1F215EA}" type="pres">
      <dgm:prSet presAssocID="{C899EED0-2F6C-E44E-BD84-3C33BDE369F6}" presName="dummy" presStyleCnt="0"/>
      <dgm:spPr/>
    </dgm:pt>
    <dgm:pt modelId="{F10B29CE-C5B3-F543-AD61-808214B5BEFD}" type="pres">
      <dgm:prSet presAssocID="{996F5662-17D1-F34A-A168-535E3F81E44F}" presName="sibTrans" presStyleLbl="sibTrans2D1" presStyleIdx="2" presStyleCnt="4"/>
      <dgm:spPr/>
    </dgm:pt>
    <dgm:pt modelId="{C2C96BBB-0638-6844-8870-A808283C42D4}" type="pres">
      <dgm:prSet presAssocID="{79E9677B-FAE6-FC41-94B9-8510853DCBD9}" presName="node" presStyleLbl="node1" presStyleIdx="3" presStyleCnt="4" custScaleX="130654" custScaleY="130654">
        <dgm:presLayoutVars>
          <dgm:bulletEnabled val="1"/>
        </dgm:presLayoutVars>
      </dgm:prSet>
      <dgm:spPr/>
    </dgm:pt>
    <dgm:pt modelId="{8E6A517C-8843-8448-94C2-BB912ABD3E3D}" type="pres">
      <dgm:prSet presAssocID="{79E9677B-FAE6-FC41-94B9-8510853DCBD9}" presName="dummy" presStyleCnt="0"/>
      <dgm:spPr/>
    </dgm:pt>
    <dgm:pt modelId="{DC36B001-2994-DD45-9F92-82D4B88BC6CC}" type="pres">
      <dgm:prSet presAssocID="{BB415D66-6B11-0B46-B82D-B94A9B22EA8D}" presName="sibTrans" presStyleLbl="sibTrans2D1" presStyleIdx="3" presStyleCnt="4"/>
      <dgm:spPr/>
    </dgm:pt>
  </dgm:ptLst>
  <dgm:cxnLst>
    <dgm:cxn modelId="{5820CC1C-2B45-6C4E-910E-786455B88C7C}" type="presOf" srcId="{758368A7-860A-C149-A58F-674721762869}" destId="{FFF878BD-B925-DA48-B23E-F6EEB095D9D8}" srcOrd="0" destOrd="0" presId="urn:microsoft.com/office/officeart/2005/8/layout/radial6"/>
    <dgm:cxn modelId="{BC9A6A2D-F4D8-C041-A88D-A737373ABD5C}" type="presOf" srcId="{3657CA4F-291D-0748-9F5F-06C05581242F}" destId="{EAD7408E-4A0A-1E41-95E9-3FF1EAFA3D9A}" srcOrd="0" destOrd="0" presId="urn:microsoft.com/office/officeart/2005/8/layout/radial6"/>
    <dgm:cxn modelId="{A05DC131-A720-0844-9CC3-18AD4373A275}" type="presOf" srcId="{996F5662-17D1-F34A-A168-535E3F81E44F}" destId="{F10B29CE-C5B3-F543-AD61-808214B5BEFD}" srcOrd="0" destOrd="0" presId="urn:microsoft.com/office/officeart/2005/8/layout/radial6"/>
    <dgm:cxn modelId="{A5453938-9291-FE45-A80C-61FD89F2AC36}" srcId="{3657CA4F-291D-0748-9F5F-06C05581242F}" destId="{79E9677B-FAE6-FC41-94B9-8510853DCBD9}" srcOrd="3" destOrd="0" parTransId="{3654F951-4132-B447-9FA2-6101EC0B8626}" sibTransId="{BB415D66-6B11-0B46-B82D-B94A9B22EA8D}"/>
    <dgm:cxn modelId="{A8FDEC46-D30E-2646-A3B9-0DCB5791FD0C}" type="presOf" srcId="{79E9677B-FAE6-FC41-94B9-8510853DCBD9}" destId="{C2C96BBB-0638-6844-8870-A808283C42D4}" srcOrd="0" destOrd="0" presId="urn:microsoft.com/office/officeart/2005/8/layout/radial6"/>
    <dgm:cxn modelId="{08654457-4577-2D45-B2ED-27AEAC0BA800}" type="presOf" srcId="{C899EED0-2F6C-E44E-BD84-3C33BDE369F6}" destId="{C5100DA7-346A-8242-A615-8D4AFCEB6A51}" srcOrd="0" destOrd="0" presId="urn:microsoft.com/office/officeart/2005/8/layout/radial6"/>
    <dgm:cxn modelId="{64D59B5C-F232-4749-B11B-312D2914FB70}" srcId="{3657CA4F-291D-0748-9F5F-06C05581242F}" destId="{758368A7-860A-C149-A58F-674721762869}" srcOrd="1" destOrd="0" parTransId="{6C9A4832-10F8-F042-BFA7-404988B294E8}" sibTransId="{598D0095-9592-3A4B-BFEE-40D8A80563B6}"/>
    <dgm:cxn modelId="{74B0A26B-D90C-E941-9899-15AEA6EFE7ED}" type="presOf" srcId="{F41D6F69-443D-0B46-9451-369C3F6536C9}" destId="{DF2DE56B-10FA-894F-90A0-01C4A661A7CA}" srcOrd="0" destOrd="0" presId="urn:microsoft.com/office/officeart/2005/8/layout/radial6"/>
    <dgm:cxn modelId="{10C09C78-059B-CE4D-AA2D-55942CCF1685}" type="presOf" srcId="{BB415D66-6B11-0B46-B82D-B94A9B22EA8D}" destId="{DC36B001-2994-DD45-9F92-82D4B88BC6CC}" srcOrd="0" destOrd="0" presId="urn:microsoft.com/office/officeart/2005/8/layout/radial6"/>
    <dgm:cxn modelId="{76A51796-B26A-3543-9EB5-EB51EDAAD9EA}" type="presOf" srcId="{598D0095-9592-3A4B-BFEE-40D8A80563B6}" destId="{89CCEE09-54B9-EF49-98BE-AB82FF0A35AE}" srcOrd="0" destOrd="0" presId="urn:microsoft.com/office/officeart/2005/8/layout/radial6"/>
    <dgm:cxn modelId="{9AE234A5-DFCD-D94E-80AE-51CCD6BF5E0C}" srcId="{DED016D0-E268-E84D-BAD6-1C57F4F1CA67}" destId="{3657CA4F-291D-0748-9F5F-06C05581242F}" srcOrd="0" destOrd="0" parTransId="{D4BE4CA5-3F18-0544-848C-F38F96F11E74}" sibTransId="{B5635771-ED68-A445-B3EC-B196E26B3C49}"/>
    <dgm:cxn modelId="{F72C4BCB-9682-2C4C-97BC-9665515BEE94}" type="presOf" srcId="{DED016D0-E268-E84D-BAD6-1C57F4F1CA67}" destId="{189B3BB5-61BE-8146-BFDC-D62E2D56AF96}" srcOrd="0" destOrd="0" presId="urn:microsoft.com/office/officeart/2005/8/layout/radial6"/>
    <dgm:cxn modelId="{34E574F3-DF42-F243-B1AB-672742F9C83E}" type="presOf" srcId="{EBB115FB-1163-2A48-BC29-DFBB78FB2FD0}" destId="{D3DB9A69-FC1B-3744-B0AA-23F838432D55}" srcOrd="0" destOrd="0" presId="urn:microsoft.com/office/officeart/2005/8/layout/radial6"/>
    <dgm:cxn modelId="{908887F5-84C1-7643-B3EA-8A694DD3786A}" srcId="{3657CA4F-291D-0748-9F5F-06C05581242F}" destId="{EBB115FB-1163-2A48-BC29-DFBB78FB2FD0}" srcOrd="0" destOrd="0" parTransId="{E25E983C-4781-474D-987E-0BE481598D00}" sibTransId="{F41D6F69-443D-0B46-9451-369C3F6536C9}"/>
    <dgm:cxn modelId="{9BB87DFE-B89F-5C48-A4CF-23EE7D0053C4}" srcId="{3657CA4F-291D-0748-9F5F-06C05581242F}" destId="{C899EED0-2F6C-E44E-BD84-3C33BDE369F6}" srcOrd="2" destOrd="0" parTransId="{32F51996-7ACE-EA47-BC4A-216B96E78B8C}" sibTransId="{996F5662-17D1-F34A-A168-535E3F81E44F}"/>
    <dgm:cxn modelId="{56560AF4-18EA-9845-9452-FDD074872C47}" type="presParOf" srcId="{189B3BB5-61BE-8146-BFDC-D62E2D56AF96}" destId="{EAD7408E-4A0A-1E41-95E9-3FF1EAFA3D9A}" srcOrd="0" destOrd="0" presId="urn:microsoft.com/office/officeart/2005/8/layout/radial6"/>
    <dgm:cxn modelId="{2F13A5FB-0683-B743-8A98-8C83C233EC1D}" type="presParOf" srcId="{189B3BB5-61BE-8146-BFDC-D62E2D56AF96}" destId="{D3DB9A69-FC1B-3744-B0AA-23F838432D55}" srcOrd="1" destOrd="0" presId="urn:microsoft.com/office/officeart/2005/8/layout/radial6"/>
    <dgm:cxn modelId="{A8E53FCF-E51B-C246-B397-65B76D88D586}" type="presParOf" srcId="{189B3BB5-61BE-8146-BFDC-D62E2D56AF96}" destId="{91F234C1-E696-8A49-A395-6FE38B776C05}" srcOrd="2" destOrd="0" presId="urn:microsoft.com/office/officeart/2005/8/layout/radial6"/>
    <dgm:cxn modelId="{29E66251-2A9F-2C44-8AB3-BDAF1A9ED85C}" type="presParOf" srcId="{189B3BB5-61BE-8146-BFDC-D62E2D56AF96}" destId="{DF2DE56B-10FA-894F-90A0-01C4A661A7CA}" srcOrd="3" destOrd="0" presId="urn:microsoft.com/office/officeart/2005/8/layout/radial6"/>
    <dgm:cxn modelId="{9D684896-0837-3C40-97AE-9B2DF276EC7E}" type="presParOf" srcId="{189B3BB5-61BE-8146-BFDC-D62E2D56AF96}" destId="{FFF878BD-B925-DA48-B23E-F6EEB095D9D8}" srcOrd="4" destOrd="0" presId="urn:microsoft.com/office/officeart/2005/8/layout/radial6"/>
    <dgm:cxn modelId="{49A4D4D9-8436-884A-9850-022385D180BD}" type="presParOf" srcId="{189B3BB5-61BE-8146-BFDC-D62E2D56AF96}" destId="{B7D6F02C-CDBF-B644-AEDC-1830A1609E2C}" srcOrd="5" destOrd="0" presId="urn:microsoft.com/office/officeart/2005/8/layout/radial6"/>
    <dgm:cxn modelId="{3995ABB2-86CD-E14B-89EA-7962682C7B27}" type="presParOf" srcId="{189B3BB5-61BE-8146-BFDC-D62E2D56AF96}" destId="{89CCEE09-54B9-EF49-98BE-AB82FF0A35AE}" srcOrd="6" destOrd="0" presId="urn:microsoft.com/office/officeart/2005/8/layout/radial6"/>
    <dgm:cxn modelId="{BED155C7-DB9E-8A40-8678-FCBC563DCB4F}" type="presParOf" srcId="{189B3BB5-61BE-8146-BFDC-D62E2D56AF96}" destId="{C5100DA7-346A-8242-A615-8D4AFCEB6A51}" srcOrd="7" destOrd="0" presId="urn:microsoft.com/office/officeart/2005/8/layout/radial6"/>
    <dgm:cxn modelId="{F8734D87-7E0F-9041-ABDA-144D24E77665}" type="presParOf" srcId="{189B3BB5-61BE-8146-BFDC-D62E2D56AF96}" destId="{3B340374-6FC9-3541-9BF3-FCD4C1F215EA}" srcOrd="8" destOrd="0" presId="urn:microsoft.com/office/officeart/2005/8/layout/radial6"/>
    <dgm:cxn modelId="{4111FC1E-49D2-2D44-96E2-785347D91BAE}" type="presParOf" srcId="{189B3BB5-61BE-8146-BFDC-D62E2D56AF96}" destId="{F10B29CE-C5B3-F543-AD61-808214B5BEFD}" srcOrd="9" destOrd="0" presId="urn:microsoft.com/office/officeart/2005/8/layout/radial6"/>
    <dgm:cxn modelId="{C16F2D0C-32D2-884B-A38B-37448531FE55}" type="presParOf" srcId="{189B3BB5-61BE-8146-BFDC-D62E2D56AF96}" destId="{C2C96BBB-0638-6844-8870-A808283C42D4}" srcOrd="10" destOrd="0" presId="urn:microsoft.com/office/officeart/2005/8/layout/radial6"/>
    <dgm:cxn modelId="{5A280FA6-7525-B247-81D0-56EA41D965BB}" type="presParOf" srcId="{189B3BB5-61BE-8146-BFDC-D62E2D56AF96}" destId="{8E6A517C-8843-8448-94C2-BB912ABD3E3D}" srcOrd="11" destOrd="0" presId="urn:microsoft.com/office/officeart/2005/8/layout/radial6"/>
    <dgm:cxn modelId="{CA40B1A4-33C4-2840-958D-216DECC693C2}" type="presParOf" srcId="{189B3BB5-61BE-8146-BFDC-D62E2D56AF96}" destId="{DC36B001-2994-DD45-9F92-82D4B88BC6C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D23147-4D66-484F-8122-8F2EC1723C2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7E201-D197-2C4C-9BC2-9753D3839CD5}">
      <dgm:prSet/>
      <dgm:spPr/>
      <dgm:t>
        <a:bodyPr/>
        <a:lstStyle/>
        <a:p>
          <a:r>
            <a:rPr lang="en-US" b="1" dirty="0"/>
            <a:t>Liked</a:t>
          </a:r>
          <a:endParaRPr lang="en-US" dirty="0"/>
        </a:p>
      </dgm:t>
    </dgm:pt>
    <dgm:pt modelId="{C1BA84A0-18BC-D147-A4BC-76849DA3E482}" type="parTrans" cxnId="{C1F7BC05-E42A-B64E-8FB3-4817658ECA10}">
      <dgm:prSet/>
      <dgm:spPr/>
      <dgm:t>
        <a:bodyPr/>
        <a:lstStyle/>
        <a:p>
          <a:endParaRPr lang="en-US"/>
        </a:p>
      </dgm:t>
    </dgm:pt>
    <dgm:pt modelId="{DEF01E41-0197-AA48-BEEA-2459928A1FE8}" type="sibTrans" cxnId="{C1F7BC05-E42A-B64E-8FB3-4817658ECA10}">
      <dgm:prSet/>
      <dgm:spPr/>
      <dgm:t>
        <a:bodyPr/>
        <a:lstStyle/>
        <a:p>
          <a:endParaRPr lang="en-US"/>
        </a:p>
      </dgm:t>
    </dgm:pt>
    <dgm:pt modelId="{9B700770-3DE1-054F-9772-3C9322DB1A0D}">
      <dgm:prSet/>
      <dgm:spPr/>
      <dgm:t>
        <a:bodyPr/>
        <a:lstStyle/>
        <a:p>
          <a:r>
            <a:rPr lang="en-US" b="1" dirty="0"/>
            <a:t>Learned</a:t>
          </a:r>
          <a:endParaRPr lang="en-US" dirty="0"/>
        </a:p>
      </dgm:t>
    </dgm:pt>
    <dgm:pt modelId="{56059DB1-58BB-E14E-9C7A-0E5164F6C223}" type="parTrans" cxnId="{47A414F0-30B6-8742-BAED-0E77BEED53D3}">
      <dgm:prSet/>
      <dgm:spPr/>
      <dgm:t>
        <a:bodyPr/>
        <a:lstStyle/>
        <a:p>
          <a:endParaRPr lang="en-US"/>
        </a:p>
      </dgm:t>
    </dgm:pt>
    <dgm:pt modelId="{B361F3F5-49AD-6E4C-A4AD-C8B4FF20E955}" type="sibTrans" cxnId="{47A414F0-30B6-8742-BAED-0E77BEED53D3}">
      <dgm:prSet/>
      <dgm:spPr/>
      <dgm:t>
        <a:bodyPr/>
        <a:lstStyle/>
        <a:p>
          <a:endParaRPr lang="en-US"/>
        </a:p>
      </dgm:t>
    </dgm:pt>
    <dgm:pt modelId="{043EEB5D-E947-564A-99F5-B7E8EE3C6DC6}">
      <dgm:prSet/>
      <dgm:spPr/>
      <dgm:t>
        <a:bodyPr/>
        <a:lstStyle/>
        <a:p>
          <a:r>
            <a:rPr lang="en-US" b="1" dirty="0"/>
            <a:t>Lacked</a:t>
          </a:r>
          <a:endParaRPr lang="en-US" dirty="0"/>
        </a:p>
      </dgm:t>
    </dgm:pt>
    <dgm:pt modelId="{B4718CA3-71E2-AC4D-A4F8-3C0CB0C8D7E1}" type="parTrans" cxnId="{E6065689-CD1D-BD4E-97F6-D537C056BFA7}">
      <dgm:prSet/>
      <dgm:spPr/>
      <dgm:t>
        <a:bodyPr/>
        <a:lstStyle/>
        <a:p>
          <a:endParaRPr lang="en-US"/>
        </a:p>
      </dgm:t>
    </dgm:pt>
    <dgm:pt modelId="{E7E85668-D91C-5647-B050-F4FBE2E045DD}" type="sibTrans" cxnId="{E6065689-CD1D-BD4E-97F6-D537C056BFA7}">
      <dgm:prSet/>
      <dgm:spPr/>
      <dgm:t>
        <a:bodyPr/>
        <a:lstStyle/>
        <a:p>
          <a:endParaRPr lang="en-US"/>
        </a:p>
      </dgm:t>
    </dgm:pt>
    <dgm:pt modelId="{67308169-CD77-E143-BF67-3000DDCE69AA}">
      <dgm:prSet/>
      <dgm:spPr/>
      <dgm:t>
        <a:bodyPr/>
        <a:lstStyle/>
        <a:p>
          <a:r>
            <a:rPr lang="ru-RU" dirty="0"/>
            <a:t>Что понравилось</a:t>
          </a:r>
          <a:endParaRPr lang="en-US" dirty="0"/>
        </a:p>
      </dgm:t>
    </dgm:pt>
    <dgm:pt modelId="{260E3F73-0B12-C544-BAF4-767934F1CABE}" type="parTrans" cxnId="{E2568065-7CBF-0942-9CBD-D205A60AE356}">
      <dgm:prSet/>
      <dgm:spPr/>
      <dgm:t>
        <a:bodyPr/>
        <a:lstStyle/>
        <a:p>
          <a:endParaRPr lang="en-US"/>
        </a:p>
      </dgm:t>
    </dgm:pt>
    <dgm:pt modelId="{9C54A30C-FC1E-5946-99FE-907FF55A9B44}" type="sibTrans" cxnId="{E2568065-7CBF-0942-9CBD-D205A60AE356}">
      <dgm:prSet/>
      <dgm:spPr/>
      <dgm:t>
        <a:bodyPr/>
        <a:lstStyle/>
        <a:p>
          <a:endParaRPr lang="en-US"/>
        </a:p>
      </dgm:t>
    </dgm:pt>
    <dgm:pt modelId="{1F0520CE-807F-794C-8DE5-F844E6714FC8}">
      <dgm:prSet/>
      <dgm:spPr/>
      <dgm:t>
        <a:bodyPr/>
        <a:lstStyle/>
        <a:p>
          <a:r>
            <a:rPr lang="ru-RU" dirty="0"/>
            <a:t>Что выучили</a:t>
          </a:r>
          <a:endParaRPr lang="en-US" dirty="0"/>
        </a:p>
      </dgm:t>
    </dgm:pt>
    <dgm:pt modelId="{615FDAB5-1B2D-674E-9F8D-B3AD120928D0}" type="parTrans" cxnId="{24EB0CA8-FFAF-8140-B5C4-F4E98BDC9437}">
      <dgm:prSet/>
      <dgm:spPr/>
      <dgm:t>
        <a:bodyPr/>
        <a:lstStyle/>
        <a:p>
          <a:endParaRPr lang="en-US"/>
        </a:p>
      </dgm:t>
    </dgm:pt>
    <dgm:pt modelId="{FAA62791-15DF-6944-A789-626C08E7CDBB}" type="sibTrans" cxnId="{24EB0CA8-FFAF-8140-B5C4-F4E98BDC9437}">
      <dgm:prSet/>
      <dgm:spPr/>
      <dgm:t>
        <a:bodyPr/>
        <a:lstStyle/>
        <a:p>
          <a:endParaRPr lang="en-US"/>
        </a:p>
      </dgm:t>
    </dgm:pt>
    <dgm:pt modelId="{95E7FD51-D7DB-6E40-A3DC-C6A598B66933}">
      <dgm:prSet/>
      <dgm:spPr/>
      <dgm:t>
        <a:bodyPr/>
        <a:lstStyle/>
        <a:p>
          <a:r>
            <a:rPr lang="ru-RU" dirty="0"/>
            <a:t>Чего не хватило</a:t>
          </a:r>
          <a:endParaRPr lang="en-US" dirty="0"/>
        </a:p>
      </dgm:t>
    </dgm:pt>
    <dgm:pt modelId="{883A6395-BB17-344A-8BC9-69D2E21E3F9B}" type="parTrans" cxnId="{6CAF6299-3732-4D4B-B6AE-085E1B02F985}">
      <dgm:prSet/>
      <dgm:spPr/>
      <dgm:t>
        <a:bodyPr/>
        <a:lstStyle/>
        <a:p>
          <a:endParaRPr lang="en-US"/>
        </a:p>
      </dgm:t>
    </dgm:pt>
    <dgm:pt modelId="{6E339969-3C7F-7249-B0E8-5A609E1A554D}" type="sibTrans" cxnId="{6CAF6299-3732-4D4B-B6AE-085E1B02F985}">
      <dgm:prSet/>
      <dgm:spPr/>
      <dgm:t>
        <a:bodyPr/>
        <a:lstStyle/>
        <a:p>
          <a:endParaRPr lang="en-US"/>
        </a:p>
      </dgm:t>
    </dgm:pt>
    <dgm:pt modelId="{774024BE-E3BE-1D45-BC76-CFF1CBBD3883}" type="pres">
      <dgm:prSet presAssocID="{E8D23147-4D66-484F-8122-8F2EC1723C2C}" presName="Name0" presStyleCnt="0">
        <dgm:presLayoutVars>
          <dgm:dir/>
          <dgm:animLvl val="lvl"/>
          <dgm:resizeHandles val="exact"/>
        </dgm:presLayoutVars>
      </dgm:prSet>
      <dgm:spPr/>
    </dgm:pt>
    <dgm:pt modelId="{D4BA2905-9C1E-1148-BDA3-866137F5483A}" type="pres">
      <dgm:prSet presAssocID="{2AE7E201-D197-2C4C-9BC2-9753D3839CD5}" presName="linNode" presStyleCnt="0"/>
      <dgm:spPr/>
    </dgm:pt>
    <dgm:pt modelId="{3A4630EE-099A-F04B-B72A-9FE12C2FFBC8}" type="pres">
      <dgm:prSet presAssocID="{2AE7E201-D197-2C4C-9BC2-9753D3839CD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60FD0D0-854D-B944-9602-8BB76C4A29D1}" type="pres">
      <dgm:prSet presAssocID="{2AE7E201-D197-2C4C-9BC2-9753D3839CD5}" presName="descendantText" presStyleLbl="alignAccFollowNode1" presStyleIdx="0" presStyleCnt="3">
        <dgm:presLayoutVars>
          <dgm:bulletEnabled val="1"/>
        </dgm:presLayoutVars>
      </dgm:prSet>
      <dgm:spPr/>
    </dgm:pt>
    <dgm:pt modelId="{55121D8D-1693-4E45-8C08-035399B9B699}" type="pres">
      <dgm:prSet presAssocID="{DEF01E41-0197-AA48-BEEA-2459928A1FE8}" presName="sp" presStyleCnt="0"/>
      <dgm:spPr/>
    </dgm:pt>
    <dgm:pt modelId="{45CF9934-C634-F249-BFBC-4F582DCCCD01}" type="pres">
      <dgm:prSet presAssocID="{9B700770-3DE1-054F-9772-3C9322DB1A0D}" presName="linNode" presStyleCnt="0"/>
      <dgm:spPr/>
    </dgm:pt>
    <dgm:pt modelId="{A143E855-E137-6245-95C5-39327520E383}" type="pres">
      <dgm:prSet presAssocID="{9B700770-3DE1-054F-9772-3C9322DB1A0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D03755D-852C-8642-BC73-9798867FAAC9}" type="pres">
      <dgm:prSet presAssocID="{9B700770-3DE1-054F-9772-3C9322DB1A0D}" presName="descendantText" presStyleLbl="alignAccFollowNode1" presStyleIdx="1" presStyleCnt="3">
        <dgm:presLayoutVars>
          <dgm:bulletEnabled val="1"/>
        </dgm:presLayoutVars>
      </dgm:prSet>
      <dgm:spPr/>
    </dgm:pt>
    <dgm:pt modelId="{DC6B8956-0336-0349-9B58-19376B9F2A58}" type="pres">
      <dgm:prSet presAssocID="{B361F3F5-49AD-6E4C-A4AD-C8B4FF20E955}" presName="sp" presStyleCnt="0"/>
      <dgm:spPr/>
    </dgm:pt>
    <dgm:pt modelId="{D4ACDA32-41DE-F94D-89C3-705B44C95E5A}" type="pres">
      <dgm:prSet presAssocID="{043EEB5D-E947-564A-99F5-B7E8EE3C6DC6}" presName="linNode" presStyleCnt="0"/>
      <dgm:spPr/>
    </dgm:pt>
    <dgm:pt modelId="{A1F699F3-4EB1-B44F-ABFE-88AA3168405A}" type="pres">
      <dgm:prSet presAssocID="{043EEB5D-E947-564A-99F5-B7E8EE3C6DC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CA5D3C6-7673-7A49-8917-793A2DCB0133}" type="pres">
      <dgm:prSet presAssocID="{043EEB5D-E947-564A-99F5-B7E8EE3C6DC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F5F9A01-EE0D-E94A-9B9F-0C44CD560321}" type="presOf" srcId="{E8D23147-4D66-484F-8122-8F2EC1723C2C}" destId="{774024BE-E3BE-1D45-BC76-CFF1CBBD3883}" srcOrd="0" destOrd="0" presId="urn:microsoft.com/office/officeart/2005/8/layout/vList5"/>
    <dgm:cxn modelId="{C1F7BC05-E42A-B64E-8FB3-4817658ECA10}" srcId="{E8D23147-4D66-484F-8122-8F2EC1723C2C}" destId="{2AE7E201-D197-2C4C-9BC2-9753D3839CD5}" srcOrd="0" destOrd="0" parTransId="{C1BA84A0-18BC-D147-A4BC-76849DA3E482}" sibTransId="{DEF01E41-0197-AA48-BEEA-2459928A1FE8}"/>
    <dgm:cxn modelId="{1FF3431B-E76B-8B4B-B0E2-965B652E1B29}" type="presOf" srcId="{2AE7E201-D197-2C4C-9BC2-9753D3839CD5}" destId="{3A4630EE-099A-F04B-B72A-9FE12C2FFBC8}" srcOrd="0" destOrd="0" presId="urn:microsoft.com/office/officeart/2005/8/layout/vList5"/>
    <dgm:cxn modelId="{6003961C-7479-E945-B6D4-C2D029925153}" type="presOf" srcId="{9B700770-3DE1-054F-9772-3C9322DB1A0D}" destId="{A143E855-E137-6245-95C5-39327520E383}" srcOrd="0" destOrd="0" presId="urn:microsoft.com/office/officeart/2005/8/layout/vList5"/>
    <dgm:cxn modelId="{FBA48A3D-E7D0-454E-853C-BE4967A6DF2D}" type="presOf" srcId="{1F0520CE-807F-794C-8DE5-F844E6714FC8}" destId="{6D03755D-852C-8642-BC73-9798867FAAC9}" srcOrd="0" destOrd="0" presId="urn:microsoft.com/office/officeart/2005/8/layout/vList5"/>
    <dgm:cxn modelId="{E2568065-7CBF-0942-9CBD-D205A60AE356}" srcId="{2AE7E201-D197-2C4C-9BC2-9753D3839CD5}" destId="{67308169-CD77-E143-BF67-3000DDCE69AA}" srcOrd="0" destOrd="0" parTransId="{260E3F73-0B12-C544-BAF4-767934F1CABE}" sibTransId="{9C54A30C-FC1E-5946-99FE-907FF55A9B44}"/>
    <dgm:cxn modelId="{E6065689-CD1D-BD4E-97F6-D537C056BFA7}" srcId="{E8D23147-4D66-484F-8122-8F2EC1723C2C}" destId="{043EEB5D-E947-564A-99F5-B7E8EE3C6DC6}" srcOrd="2" destOrd="0" parTransId="{B4718CA3-71E2-AC4D-A4F8-3C0CB0C8D7E1}" sibTransId="{E7E85668-D91C-5647-B050-F4FBE2E045DD}"/>
    <dgm:cxn modelId="{6CAF6299-3732-4D4B-B6AE-085E1B02F985}" srcId="{043EEB5D-E947-564A-99F5-B7E8EE3C6DC6}" destId="{95E7FD51-D7DB-6E40-A3DC-C6A598B66933}" srcOrd="0" destOrd="0" parTransId="{883A6395-BB17-344A-8BC9-69D2E21E3F9B}" sibTransId="{6E339969-3C7F-7249-B0E8-5A609E1A554D}"/>
    <dgm:cxn modelId="{24EB0CA8-FFAF-8140-B5C4-F4E98BDC9437}" srcId="{9B700770-3DE1-054F-9772-3C9322DB1A0D}" destId="{1F0520CE-807F-794C-8DE5-F844E6714FC8}" srcOrd="0" destOrd="0" parTransId="{615FDAB5-1B2D-674E-9F8D-B3AD120928D0}" sibTransId="{FAA62791-15DF-6944-A789-626C08E7CDBB}"/>
    <dgm:cxn modelId="{EC829DCD-168B-384A-836F-A0A04C3EA448}" type="presOf" srcId="{043EEB5D-E947-564A-99F5-B7E8EE3C6DC6}" destId="{A1F699F3-4EB1-B44F-ABFE-88AA3168405A}" srcOrd="0" destOrd="0" presId="urn:microsoft.com/office/officeart/2005/8/layout/vList5"/>
    <dgm:cxn modelId="{D12A86D6-FBFD-C041-B1AC-89E09EBB1B84}" type="presOf" srcId="{67308169-CD77-E143-BF67-3000DDCE69AA}" destId="{560FD0D0-854D-B944-9602-8BB76C4A29D1}" srcOrd="0" destOrd="0" presId="urn:microsoft.com/office/officeart/2005/8/layout/vList5"/>
    <dgm:cxn modelId="{47A414F0-30B6-8742-BAED-0E77BEED53D3}" srcId="{E8D23147-4D66-484F-8122-8F2EC1723C2C}" destId="{9B700770-3DE1-054F-9772-3C9322DB1A0D}" srcOrd="1" destOrd="0" parTransId="{56059DB1-58BB-E14E-9C7A-0E5164F6C223}" sibTransId="{B361F3F5-49AD-6E4C-A4AD-C8B4FF20E955}"/>
    <dgm:cxn modelId="{A1F955F0-0382-5148-8B0E-EE6BBAEEB81C}" type="presOf" srcId="{95E7FD51-D7DB-6E40-A3DC-C6A598B66933}" destId="{5CA5D3C6-7673-7A49-8917-793A2DCB0133}" srcOrd="0" destOrd="0" presId="urn:microsoft.com/office/officeart/2005/8/layout/vList5"/>
    <dgm:cxn modelId="{73063FA1-FB3D-874C-8067-962495AABD87}" type="presParOf" srcId="{774024BE-E3BE-1D45-BC76-CFF1CBBD3883}" destId="{D4BA2905-9C1E-1148-BDA3-866137F5483A}" srcOrd="0" destOrd="0" presId="urn:microsoft.com/office/officeart/2005/8/layout/vList5"/>
    <dgm:cxn modelId="{8191C100-2CD0-A149-B0CC-75FF9AF835BC}" type="presParOf" srcId="{D4BA2905-9C1E-1148-BDA3-866137F5483A}" destId="{3A4630EE-099A-F04B-B72A-9FE12C2FFBC8}" srcOrd="0" destOrd="0" presId="urn:microsoft.com/office/officeart/2005/8/layout/vList5"/>
    <dgm:cxn modelId="{94349B62-DE48-9E48-8C99-A42270C7C1B9}" type="presParOf" srcId="{D4BA2905-9C1E-1148-BDA3-866137F5483A}" destId="{560FD0D0-854D-B944-9602-8BB76C4A29D1}" srcOrd="1" destOrd="0" presId="urn:microsoft.com/office/officeart/2005/8/layout/vList5"/>
    <dgm:cxn modelId="{D8F3B0DF-A6B1-B048-B4B6-1F2990C6051B}" type="presParOf" srcId="{774024BE-E3BE-1D45-BC76-CFF1CBBD3883}" destId="{55121D8D-1693-4E45-8C08-035399B9B699}" srcOrd="1" destOrd="0" presId="urn:microsoft.com/office/officeart/2005/8/layout/vList5"/>
    <dgm:cxn modelId="{B5E5FC59-D4D9-BE4C-921A-64E596996E5D}" type="presParOf" srcId="{774024BE-E3BE-1D45-BC76-CFF1CBBD3883}" destId="{45CF9934-C634-F249-BFBC-4F582DCCCD01}" srcOrd="2" destOrd="0" presId="urn:microsoft.com/office/officeart/2005/8/layout/vList5"/>
    <dgm:cxn modelId="{36652AE4-3A9C-EF4E-966C-2291443D235D}" type="presParOf" srcId="{45CF9934-C634-F249-BFBC-4F582DCCCD01}" destId="{A143E855-E137-6245-95C5-39327520E383}" srcOrd="0" destOrd="0" presId="urn:microsoft.com/office/officeart/2005/8/layout/vList5"/>
    <dgm:cxn modelId="{B4FE020D-4AAD-9141-9216-F84A39E95AED}" type="presParOf" srcId="{45CF9934-C634-F249-BFBC-4F582DCCCD01}" destId="{6D03755D-852C-8642-BC73-9798867FAAC9}" srcOrd="1" destOrd="0" presId="urn:microsoft.com/office/officeart/2005/8/layout/vList5"/>
    <dgm:cxn modelId="{CB7F7BDE-23B5-8D48-B288-D38FAB28A97A}" type="presParOf" srcId="{774024BE-E3BE-1D45-BC76-CFF1CBBD3883}" destId="{DC6B8956-0336-0349-9B58-19376B9F2A58}" srcOrd="3" destOrd="0" presId="urn:microsoft.com/office/officeart/2005/8/layout/vList5"/>
    <dgm:cxn modelId="{43CAF3F3-B4AB-EA4A-8B6B-E57F39DE2CB2}" type="presParOf" srcId="{774024BE-E3BE-1D45-BC76-CFF1CBBD3883}" destId="{D4ACDA32-41DE-F94D-89C3-705B44C95E5A}" srcOrd="4" destOrd="0" presId="urn:microsoft.com/office/officeart/2005/8/layout/vList5"/>
    <dgm:cxn modelId="{558ED5F9-943F-5748-8ED3-592039D912A6}" type="presParOf" srcId="{D4ACDA32-41DE-F94D-89C3-705B44C95E5A}" destId="{A1F699F3-4EB1-B44F-ABFE-88AA3168405A}" srcOrd="0" destOrd="0" presId="urn:microsoft.com/office/officeart/2005/8/layout/vList5"/>
    <dgm:cxn modelId="{65887E17-67FE-E943-B6A0-68E7C5DD31A3}" type="presParOf" srcId="{D4ACDA32-41DE-F94D-89C3-705B44C95E5A}" destId="{5CA5D3C6-7673-7A49-8917-793A2DCB013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08FD5B-F410-DF4A-8BC6-2C209BFEBD3B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011511-242F-5F40-9517-059C6877A3AA}">
      <dgm:prSet phldrT="[Text]"/>
      <dgm:spPr/>
      <dgm:t>
        <a:bodyPr/>
        <a:lstStyle/>
        <a:p>
          <a:r>
            <a:rPr lang="ru-RU" dirty="0"/>
            <a:t>Формальность, потому что так написано в книге</a:t>
          </a:r>
          <a:endParaRPr lang="en-US" dirty="0"/>
        </a:p>
      </dgm:t>
    </dgm:pt>
    <dgm:pt modelId="{2E75935B-95C4-D14E-BB16-29C013C3156A}" type="parTrans" cxnId="{8EABBE8E-86DD-C443-A498-CE3D1658A24B}">
      <dgm:prSet/>
      <dgm:spPr/>
      <dgm:t>
        <a:bodyPr/>
        <a:lstStyle/>
        <a:p>
          <a:endParaRPr lang="en-US"/>
        </a:p>
      </dgm:t>
    </dgm:pt>
    <dgm:pt modelId="{5D33C38A-9C42-D341-A167-FE24B2767055}" type="sibTrans" cxnId="{8EABBE8E-86DD-C443-A498-CE3D1658A24B}">
      <dgm:prSet/>
      <dgm:spPr/>
      <dgm:t>
        <a:bodyPr/>
        <a:lstStyle/>
        <a:p>
          <a:endParaRPr lang="en-US"/>
        </a:p>
      </dgm:t>
    </dgm:pt>
    <dgm:pt modelId="{145F41E7-86B8-7749-A2AB-FFC335C77392}">
      <dgm:prSet phldrT="[Text]"/>
      <dgm:spPr/>
      <dgm:t>
        <a:bodyPr/>
        <a:lstStyle/>
        <a:p>
          <a:r>
            <a:rPr lang="ru-RU" dirty="0"/>
            <a:t>Перенос проблем на другие команды</a:t>
          </a:r>
          <a:endParaRPr lang="en-US" dirty="0"/>
        </a:p>
      </dgm:t>
    </dgm:pt>
    <dgm:pt modelId="{E243A4C5-C24B-C74A-976F-9AF1DF23765B}" type="parTrans" cxnId="{69D90AF7-B92E-5F4F-8B64-8A25B57B10C6}">
      <dgm:prSet/>
      <dgm:spPr/>
      <dgm:t>
        <a:bodyPr/>
        <a:lstStyle/>
        <a:p>
          <a:endParaRPr lang="en-US"/>
        </a:p>
      </dgm:t>
    </dgm:pt>
    <dgm:pt modelId="{A9784CDA-53FF-DB40-83B6-D4F2D7B6AF69}" type="sibTrans" cxnId="{69D90AF7-B92E-5F4F-8B64-8A25B57B10C6}">
      <dgm:prSet/>
      <dgm:spPr/>
      <dgm:t>
        <a:bodyPr/>
        <a:lstStyle/>
        <a:p>
          <a:endParaRPr lang="en-US"/>
        </a:p>
      </dgm:t>
    </dgm:pt>
    <dgm:pt modelId="{1CF2C2F3-F849-1C46-A84A-EB4B55FF8F0D}">
      <dgm:prSet phldrT="[Text]"/>
      <dgm:spPr/>
      <dgm:t>
        <a:bodyPr/>
        <a:lstStyle/>
        <a:p>
          <a:r>
            <a:rPr lang="ru-RU" dirty="0"/>
            <a:t>Плохая подготовка</a:t>
          </a:r>
          <a:endParaRPr lang="en-US" dirty="0"/>
        </a:p>
      </dgm:t>
    </dgm:pt>
    <dgm:pt modelId="{96557BCD-FCF2-8F45-88DE-D74D387C770E}" type="parTrans" cxnId="{1EE05C48-ED53-8E46-AC52-8AAC18CCA066}">
      <dgm:prSet/>
      <dgm:spPr/>
      <dgm:t>
        <a:bodyPr/>
        <a:lstStyle/>
        <a:p>
          <a:endParaRPr lang="en-US"/>
        </a:p>
      </dgm:t>
    </dgm:pt>
    <dgm:pt modelId="{D832A4DA-7644-7D44-BE62-E9F08B6A6FDD}" type="sibTrans" cxnId="{1EE05C48-ED53-8E46-AC52-8AAC18CCA066}">
      <dgm:prSet/>
      <dgm:spPr/>
      <dgm:t>
        <a:bodyPr/>
        <a:lstStyle/>
        <a:p>
          <a:endParaRPr lang="en-US"/>
        </a:p>
      </dgm:t>
    </dgm:pt>
    <dgm:pt modelId="{3ABA9C34-5D0F-EB4A-82BF-A86996E6D608}">
      <dgm:prSet phldrT="[Text]"/>
      <dgm:spPr/>
      <dgm:t>
        <a:bodyPr/>
        <a:lstStyle/>
        <a:p>
          <a:r>
            <a:rPr lang="ru-RU" dirty="0"/>
            <a:t>Поиск виновных</a:t>
          </a:r>
          <a:endParaRPr lang="en-US" dirty="0"/>
        </a:p>
      </dgm:t>
    </dgm:pt>
    <dgm:pt modelId="{38DA2DCC-A69F-4941-9246-61F628C4521A}" type="parTrans" cxnId="{47476334-4A09-E741-A6E5-2A81F0D5C986}">
      <dgm:prSet/>
      <dgm:spPr/>
      <dgm:t>
        <a:bodyPr/>
        <a:lstStyle/>
        <a:p>
          <a:endParaRPr lang="en-US"/>
        </a:p>
      </dgm:t>
    </dgm:pt>
    <dgm:pt modelId="{E2ECF7E6-3935-4844-B2B4-0FA86BF0ADCF}" type="sibTrans" cxnId="{47476334-4A09-E741-A6E5-2A81F0D5C986}">
      <dgm:prSet/>
      <dgm:spPr/>
      <dgm:t>
        <a:bodyPr/>
        <a:lstStyle/>
        <a:p>
          <a:endParaRPr lang="en-US"/>
        </a:p>
      </dgm:t>
    </dgm:pt>
    <dgm:pt modelId="{24784B4F-1B6E-7342-BB25-101D3F6E31D6}" type="pres">
      <dgm:prSet presAssocID="{F608FD5B-F410-DF4A-8BC6-2C209BFEBD3B}" presName="vert0" presStyleCnt="0">
        <dgm:presLayoutVars>
          <dgm:dir/>
          <dgm:animOne val="branch"/>
          <dgm:animLvl val="lvl"/>
        </dgm:presLayoutVars>
      </dgm:prSet>
      <dgm:spPr/>
    </dgm:pt>
    <dgm:pt modelId="{44867E1A-A01A-B748-8209-AB725AE6EE8F}" type="pres">
      <dgm:prSet presAssocID="{D1011511-242F-5F40-9517-059C6877A3AA}" presName="thickLine" presStyleLbl="alignNode1" presStyleIdx="0" presStyleCnt="4"/>
      <dgm:spPr/>
    </dgm:pt>
    <dgm:pt modelId="{1386B50E-C83F-CA45-8DA7-134872901D71}" type="pres">
      <dgm:prSet presAssocID="{D1011511-242F-5F40-9517-059C6877A3AA}" presName="horz1" presStyleCnt="0"/>
      <dgm:spPr/>
    </dgm:pt>
    <dgm:pt modelId="{B62E76C2-37B3-2441-AB6D-51A7981E7FCD}" type="pres">
      <dgm:prSet presAssocID="{D1011511-242F-5F40-9517-059C6877A3AA}" presName="tx1" presStyleLbl="revTx" presStyleIdx="0" presStyleCnt="4"/>
      <dgm:spPr/>
    </dgm:pt>
    <dgm:pt modelId="{EF40B1EE-43AC-6B48-A0A9-B5870353FE7A}" type="pres">
      <dgm:prSet presAssocID="{D1011511-242F-5F40-9517-059C6877A3AA}" presName="vert1" presStyleCnt="0"/>
      <dgm:spPr/>
    </dgm:pt>
    <dgm:pt modelId="{AA3BDBBD-279E-BE4A-A5FC-3DA093D1EE6D}" type="pres">
      <dgm:prSet presAssocID="{3ABA9C34-5D0F-EB4A-82BF-A86996E6D608}" presName="thickLine" presStyleLbl="alignNode1" presStyleIdx="1" presStyleCnt="4"/>
      <dgm:spPr/>
    </dgm:pt>
    <dgm:pt modelId="{1887E8EA-DE32-0E4B-90CA-F0CC8BAE9E7E}" type="pres">
      <dgm:prSet presAssocID="{3ABA9C34-5D0F-EB4A-82BF-A86996E6D608}" presName="horz1" presStyleCnt="0"/>
      <dgm:spPr/>
    </dgm:pt>
    <dgm:pt modelId="{12DB6BA8-EBAA-4F48-8DE3-5CF9E36C0D57}" type="pres">
      <dgm:prSet presAssocID="{3ABA9C34-5D0F-EB4A-82BF-A86996E6D608}" presName="tx1" presStyleLbl="revTx" presStyleIdx="1" presStyleCnt="4"/>
      <dgm:spPr/>
    </dgm:pt>
    <dgm:pt modelId="{BAB4A832-5D7F-5E4E-87AC-A9D69BCD7884}" type="pres">
      <dgm:prSet presAssocID="{3ABA9C34-5D0F-EB4A-82BF-A86996E6D608}" presName="vert1" presStyleCnt="0"/>
      <dgm:spPr/>
    </dgm:pt>
    <dgm:pt modelId="{18C5B1F9-058A-3542-9C40-FDB12235F4D1}" type="pres">
      <dgm:prSet presAssocID="{145F41E7-86B8-7749-A2AB-FFC335C77392}" presName="thickLine" presStyleLbl="alignNode1" presStyleIdx="2" presStyleCnt="4"/>
      <dgm:spPr/>
    </dgm:pt>
    <dgm:pt modelId="{DF6A947D-3E75-5D46-8AC8-F95170188619}" type="pres">
      <dgm:prSet presAssocID="{145F41E7-86B8-7749-A2AB-FFC335C77392}" presName="horz1" presStyleCnt="0"/>
      <dgm:spPr/>
    </dgm:pt>
    <dgm:pt modelId="{79BAA9BE-27AC-6E4A-99CD-FF699198FD64}" type="pres">
      <dgm:prSet presAssocID="{145F41E7-86B8-7749-A2AB-FFC335C77392}" presName="tx1" presStyleLbl="revTx" presStyleIdx="2" presStyleCnt="4"/>
      <dgm:spPr/>
    </dgm:pt>
    <dgm:pt modelId="{14AC1D03-DCD4-5344-83B7-857C2B54B79B}" type="pres">
      <dgm:prSet presAssocID="{145F41E7-86B8-7749-A2AB-FFC335C77392}" presName="vert1" presStyleCnt="0"/>
      <dgm:spPr/>
    </dgm:pt>
    <dgm:pt modelId="{23CC8B12-09B7-0845-9489-51691886EACA}" type="pres">
      <dgm:prSet presAssocID="{1CF2C2F3-F849-1C46-A84A-EB4B55FF8F0D}" presName="thickLine" presStyleLbl="alignNode1" presStyleIdx="3" presStyleCnt="4"/>
      <dgm:spPr/>
    </dgm:pt>
    <dgm:pt modelId="{DFB9E540-9A98-944F-996F-34CE995EB220}" type="pres">
      <dgm:prSet presAssocID="{1CF2C2F3-F849-1C46-A84A-EB4B55FF8F0D}" presName="horz1" presStyleCnt="0"/>
      <dgm:spPr/>
    </dgm:pt>
    <dgm:pt modelId="{8CFE4661-9456-874F-899A-12C613B079A8}" type="pres">
      <dgm:prSet presAssocID="{1CF2C2F3-F849-1C46-A84A-EB4B55FF8F0D}" presName="tx1" presStyleLbl="revTx" presStyleIdx="3" presStyleCnt="4"/>
      <dgm:spPr/>
    </dgm:pt>
    <dgm:pt modelId="{06FDA02E-39A9-DD4B-B8EF-C603B2B9D5A9}" type="pres">
      <dgm:prSet presAssocID="{1CF2C2F3-F849-1C46-A84A-EB4B55FF8F0D}" presName="vert1" presStyleCnt="0"/>
      <dgm:spPr/>
    </dgm:pt>
  </dgm:ptLst>
  <dgm:cxnLst>
    <dgm:cxn modelId="{2D14F627-7CCB-2141-954B-CC6B5BDB0823}" type="presOf" srcId="{F608FD5B-F410-DF4A-8BC6-2C209BFEBD3B}" destId="{24784B4F-1B6E-7342-BB25-101D3F6E31D6}" srcOrd="0" destOrd="0" presId="urn:microsoft.com/office/officeart/2008/layout/LinedList"/>
    <dgm:cxn modelId="{47476334-4A09-E741-A6E5-2A81F0D5C986}" srcId="{F608FD5B-F410-DF4A-8BC6-2C209BFEBD3B}" destId="{3ABA9C34-5D0F-EB4A-82BF-A86996E6D608}" srcOrd="1" destOrd="0" parTransId="{38DA2DCC-A69F-4941-9246-61F628C4521A}" sibTransId="{E2ECF7E6-3935-4844-B2B4-0FA86BF0ADCF}"/>
    <dgm:cxn modelId="{1EE05C48-ED53-8E46-AC52-8AAC18CCA066}" srcId="{F608FD5B-F410-DF4A-8BC6-2C209BFEBD3B}" destId="{1CF2C2F3-F849-1C46-A84A-EB4B55FF8F0D}" srcOrd="3" destOrd="0" parTransId="{96557BCD-FCF2-8F45-88DE-D74D387C770E}" sibTransId="{D832A4DA-7644-7D44-BE62-E9F08B6A6FDD}"/>
    <dgm:cxn modelId="{34439568-BFC4-8546-A58A-D7B8025B2474}" type="presOf" srcId="{3ABA9C34-5D0F-EB4A-82BF-A86996E6D608}" destId="{12DB6BA8-EBAA-4F48-8DE3-5CF9E36C0D57}" srcOrd="0" destOrd="0" presId="urn:microsoft.com/office/officeart/2008/layout/LinedList"/>
    <dgm:cxn modelId="{4ED97776-2ADA-B24C-8FA3-CE28CF92D0DA}" type="presOf" srcId="{145F41E7-86B8-7749-A2AB-FFC335C77392}" destId="{79BAA9BE-27AC-6E4A-99CD-FF699198FD64}" srcOrd="0" destOrd="0" presId="urn:microsoft.com/office/officeart/2008/layout/LinedList"/>
    <dgm:cxn modelId="{581DA97A-C063-A041-97DE-29B646893882}" type="presOf" srcId="{D1011511-242F-5F40-9517-059C6877A3AA}" destId="{B62E76C2-37B3-2441-AB6D-51A7981E7FCD}" srcOrd="0" destOrd="0" presId="urn:microsoft.com/office/officeart/2008/layout/LinedList"/>
    <dgm:cxn modelId="{8EABBE8E-86DD-C443-A498-CE3D1658A24B}" srcId="{F608FD5B-F410-DF4A-8BC6-2C209BFEBD3B}" destId="{D1011511-242F-5F40-9517-059C6877A3AA}" srcOrd="0" destOrd="0" parTransId="{2E75935B-95C4-D14E-BB16-29C013C3156A}" sibTransId="{5D33C38A-9C42-D341-A167-FE24B2767055}"/>
    <dgm:cxn modelId="{DD45FACA-33EE-3544-AE66-7D60B780B1D5}" type="presOf" srcId="{1CF2C2F3-F849-1C46-A84A-EB4B55FF8F0D}" destId="{8CFE4661-9456-874F-899A-12C613B079A8}" srcOrd="0" destOrd="0" presId="urn:microsoft.com/office/officeart/2008/layout/LinedList"/>
    <dgm:cxn modelId="{69D90AF7-B92E-5F4F-8B64-8A25B57B10C6}" srcId="{F608FD5B-F410-DF4A-8BC6-2C209BFEBD3B}" destId="{145F41E7-86B8-7749-A2AB-FFC335C77392}" srcOrd="2" destOrd="0" parTransId="{E243A4C5-C24B-C74A-976F-9AF1DF23765B}" sibTransId="{A9784CDA-53FF-DB40-83B6-D4F2D7B6AF69}"/>
    <dgm:cxn modelId="{B1AF84B2-FF6D-5C47-B5B8-BF92272A58BB}" type="presParOf" srcId="{24784B4F-1B6E-7342-BB25-101D3F6E31D6}" destId="{44867E1A-A01A-B748-8209-AB725AE6EE8F}" srcOrd="0" destOrd="0" presId="urn:microsoft.com/office/officeart/2008/layout/LinedList"/>
    <dgm:cxn modelId="{C28A311D-907A-0348-BC4B-60A237C9B87A}" type="presParOf" srcId="{24784B4F-1B6E-7342-BB25-101D3F6E31D6}" destId="{1386B50E-C83F-CA45-8DA7-134872901D71}" srcOrd="1" destOrd="0" presId="urn:microsoft.com/office/officeart/2008/layout/LinedList"/>
    <dgm:cxn modelId="{9DB4F9A2-036A-8644-AA4C-AD70D9FFDEED}" type="presParOf" srcId="{1386B50E-C83F-CA45-8DA7-134872901D71}" destId="{B62E76C2-37B3-2441-AB6D-51A7981E7FCD}" srcOrd="0" destOrd="0" presId="urn:microsoft.com/office/officeart/2008/layout/LinedList"/>
    <dgm:cxn modelId="{98334FDE-0A57-9E47-98AA-DB8C05042AD3}" type="presParOf" srcId="{1386B50E-C83F-CA45-8DA7-134872901D71}" destId="{EF40B1EE-43AC-6B48-A0A9-B5870353FE7A}" srcOrd="1" destOrd="0" presId="urn:microsoft.com/office/officeart/2008/layout/LinedList"/>
    <dgm:cxn modelId="{4F001B04-7507-ED4C-BB71-3669E0CD53A5}" type="presParOf" srcId="{24784B4F-1B6E-7342-BB25-101D3F6E31D6}" destId="{AA3BDBBD-279E-BE4A-A5FC-3DA093D1EE6D}" srcOrd="2" destOrd="0" presId="urn:microsoft.com/office/officeart/2008/layout/LinedList"/>
    <dgm:cxn modelId="{B53A763F-5442-FD44-99D6-5ED72E922BDB}" type="presParOf" srcId="{24784B4F-1B6E-7342-BB25-101D3F6E31D6}" destId="{1887E8EA-DE32-0E4B-90CA-F0CC8BAE9E7E}" srcOrd="3" destOrd="0" presId="urn:microsoft.com/office/officeart/2008/layout/LinedList"/>
    <dgm:cxn modelId="{C57C5DF3-2CE3-C441-969A-167778006CED}" type="presParOf" srcId="{1887E8EA-DE32-0E4B-90CA-F0CC8BAE9E7E}" destId="{12DB6BA8-EBAA-4F48-8DE3-5CF9E36C0D57}" srcOrd="0" destOrd="0" presId="urn:microsoft.com/office/officeart/2008/layout/LinedList"/>
    <dgm:cxn modelId="{EED3E6FD-2CDB-404F-9B1E-EDF36E87F170}" type="presParOf" srcId="{1887E8EA-DE32-0E4B-90CA-F0CC8BAE9E7E}" destId="{BAB4A832-5D7F-5E4E-87AC-A9D69BCD7884}" srcOrd="1" destOrd="0" presId="urn:microsoft.com/office/officeart/2008/layout/LinedList"/>
    <dgm:cxn modelId="{3F740A27-F751-0741-8218-D79E41EE7CC6}" type="presParOf" srcId="{24784B4F-1B6E-7342-BB25-101D3F6E31D6}" destId="{18C5B1F9-058A-3542-9C40-FDB12235F4D1}" srcOrd="4" destOrd="0" presId="urn:microsoft.com/office/officeart/2008/layout/LinedList"/>
    <dgm:cxn modelId="{5985FFBA-CB3B-3048-8997-0CEA4E39D447}" type="presParOf" srcId="{24784B4F-1B6E-7342-BB25-101D3F6E31D6}" destId="{DF6A947D-3E75-5D46-8AC8-F95170188619}" srcOrd="5" destOrd="0" presId="urn:microsoft.com/office/officeart/2008/layout/LinedList"/>
    <dgm:cxn modelId="{8BF59E75-0B81-5C48-8395-43FE4CABFC7D}" type="presParOf" srcId="{DF6A947D-3E75-5D46-8AC8-F95170188619}" destId="{79BAA9BE-27AC-6E4A-99CD-FF699198FD64}" srcOrd="0" destOrd="0" presId="urn:microsoft.com/office/officeart/2008/layout/LinedList"/>
    <dgm:cxn modelId="{02AA7C45-948B-9149-B80D-40F01B49E26F}" type="presParOf" srcId="{DF6A947D-3E75-5D46-8AC8-F95170188619}" destId="{14AC1D03-DCD4-5344-83B7-857C2B54B79B}" srcOrd="1" destOrd="0" presId="urn:microsoft.com/office/officeart/2008/layout/LinedList"/>
    <dgm:cxn modelId="{06C054D7-AE0D-5B4C-8C58-2F6458375620}" type="presParOf" srcId="{24784B4F-1B6E-7342-BB25-101D3F6E31D6}" destId="{23CC8B12-09B7-0845-9489-51691886EACA}" srcOrd="6" destOrd="0" presId="urn:microsoft.com/office/officeart/2008/layout/LinedList"/>
    <dgm:cxn modelId="{9AD72DF4-77E8-CA41-B5AD-A5A4B2E52478}" type="presParOf" srcId="{24784B4F-1B6E-7342-BB25-101D3F6E31D6}" destId="{DFB9E540-9A98-944F-996F-34CE995EB220}" srcOrd="7" destOrd="0" presId="urn:microsoft.com/office/officeart/2008/layout/LinedList"/>
    <dgm:cxn modelId="{3368721A-2C8C-1046-8F68-A58768A7071B}" type="presParOf" srcId="{DFB9E540-9A98-944F-996F-34CE995EB220}" destId="{8CFE4661-9456-874F-899A-12C613B079A8}" srcOrd="0" destOrd="0" presId="urn:microsoft.com/office/officeart/2008/layout/LinedList"/>
    <dgm:cxn modelId="{B958C18F-9E2C-494D-93B1-DF70BB3FDC47}" type="presParOf" srcId="{DFB9E540-9A98-944F-996F-34CE995EB220}" destId="{06FDA02E-39A9-DD4B-B8EF-C603B2B9D5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181BAB6-092A-674E-AA0B-D86982D823E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3208A2-3063-054B-8002-8226680DE128}">
      <dgm:prSet custT="1"/>
      <dgm:spPr/>
      <dgm:t>
        <a:bodyPr/>
        <a:lstStyle/>
        <a:p>
          <a:r>
            <a:rPr lang="uk-UA" sz="2000" b="1" dirty="0"/>
            <a:t>А3 – </a:t>
          </a:r>
          <a:r>
            <a:rPr lang="uk-UA" sz="2000" b="1" dirty="0" err="1"/>
            <a:t>это</a:t>
          </a:r>
          <a:r>
            <a:rPr lang="uk-UA" sz="2000" b="1" dirty="0"/>
            <a:t> стандарт </a:t>
          </a:r>
          <a:r>
            <a:rPr lang="uk-UA" sz="2000" b="1" dirty="0" err="1"/>
            <a:t>размера</a:t>
          </a:r>
          <a:r>
            <a:rPr lang="uk-UA" sz="2000" b="1" dirty="0"/>
            <a:t> </a:t>
          </a:r>
          <a:r>
            <a:rPr lang="uk-UA" sz="2000" b="1" dirty="0" err="1"/>
            <a:t>бумаги</a:t>
          </a:r>
          <a:endParaRPr lang="en-US" sz="2000" b="1" dirty="0"/>
        </a:p>
      </dgm:t>
    </dgm:pt>
    <dgm:pt modelId="{7FED7277-2758-9A48-8E98-0C0A7A2F85C8}" type="parTrans" cxnId="{457B2B98-9171-034C-A6B6-A320F6E26099}">
      <dgm:prSet/>
      <dgm:spPr/>
      <dgm:t>
        <a:bodyPr/>
        <a:lstStyle/>
        <a:p>
          <a:endParaRPr lang="en-US" sz="2000" b="1"/>
        </a:p>
      </dgm:t>
    </dgm:pt>
    <dgm:pt modelId="{82C5C617-0E5A-9247-8578-FC42BCFE4915}" type="sibTrans" cxnId="{457B2B98-9171-034C-A6B6-A320F6E26099}">
      <dgm:prSet/>
      <dgm:spPr/>
      <dgm:t>
        <a:bodyPr/>
        <a:lstStyle/>
        <a:p>
          <a:endParaRPr lang="en-US" sz="2000" b="1"/>
        </a:p>
      </dgm:t>
    </dgm:pt>
    <dgm:pt modelId="{FCB3EB55-487E-1841-9368-6BA0EDF85519}">
      <dgm:prSet custT="1"/>
      <dgm:spPr/>
      <dgm:t>
        <a:bodyPr/>
        <a:lstStyle/>
        <a:p>
          <a:r>
            <a:rPr lang="uk-UA" sz="2000" b="1" dirty="0"/>
            <a:t>А3 – метод </a:t>
          </a:r>
          <a:r>
            <a:rPr lang="uk-UA" sz="2000" b="1" dirty="0" err="1"/>
            <a:t>основан</a:t>
          </a:r>
          <a:r>
            <a:rPr lang="uk-UA" sz="2000" b="1" dirty="0"/>
            <a:t> на цикле </a:t>
          </a:r>
          <a:r>
            <a:rPr lang="en-US" sz="2000" b="1" dirty="0"/>
            <a:t>PDCA</a:t>
          </a:r>
        </a:p>
      </dgm:t>
    </dgm:pt>
    <dgm:pt modelId="{B7618B32-3C12-B84B-BCFA-9E7E385EC651}" type="parTrans" cxnId="{B3AAFCB6-2F8C-C044-8B58-5AB8B55F3071}">
      <dgm:prSet/>
      <dgm:spPr/>
      <dgm:t>
        <a:bodyPr/>
        <a:lstStyle/>
        <a:p>
          <a:endParaRPr lang="en-US" sz="2000" b="1"/>
        </a:p>
      </dgm:t>
    </dgm:pt>
    <dgm:pt modelId="{951D8E03-E73D-BB4F-A770-F622844DF21C}" type="sibTrans" cxnId="{B3AAFCB6-2F8C-C044-8B58-5AB8B55F3071}">
      <dgm:prSet/>
      <dgm:spPr/>
      <dgm:t>
        <a:bodyPr/>
        <a:lstStyle/>
        <a:p>
          <a:endParaRPr lang="en-US" sz="2000" b="1"/>
        </a:p>
      </dgm:t>
    </dgm:pt>
    <dgm:pt modelId="{687A9D0C-0BB5-3744-B08C-0E278B6A8E67}" type="pres">
      <dgm:prSet presAssocID="{E181BAB6-092A-674E-AA0B-D86982D823EC}" presName="linear" presStyleCnt="0">
        <dgm:presLayoutVars>
          <dgm:dir/>
          <dgm:animLvl val="lvl"/>
          <dgm:resizeHandles val="exact"/>
        </dgm:presLayoutVars>
      </dgm:prSet>
      <dgm:spPr/>
    </dgm:pt>
    <dgm:pt modelId="{49880BF9-89D2-FE43-BBA5-AEF48CD28363}" type="pres">
      <dgm:prSet presAssocID="{CD3208A2-3063-054B-8002-8226680DE128}" presName="parentLin" presStyleCnt="0"/>
      <dgm:spPr/>
    </dgm:pt>
    <dgm:pt modelId="{D028B29B-4AA0-3241-AFDD-7AA8EA62C6B5}" type="pres">
      <dgm:prSet presAssocID="{CD3208A2-3063-054B-8002-8226680DE128}" presName="parentLeftMargin" presStyleLbl="node1" presStyleIdx="0" presStyleCnt="2"/>
      <dgm:spPr/>
    </dgm:pt>
    <dgm:pt modelId="{758365C5-96D6-3E45-9F5B-EB62CFCC67EC}" type="pres">
      <dgm:prSet presAssocID="{CD3208A2-3063-054B-8002-8226680DE12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7BEE5D6-841E-204E-8D08-EA93892FFCDE}" type="pres">
      <dgm:prSet presAssocID="{CD3208A2-3063-054B-8002-8226680DE128}" presName="negativeSpace" presStyleCnt="0"/>
      <dgm:spPr/>
    </dgm:pt>
    <dgm:pt modelId="{2AE0D73B-9AD4-D246-9CA0-B4D7EA6EC560}" type="pres">
      <dgm:prSet presAssocID="{CD3208A2-3063-054B-8002-8226680DE128}" presName="childText" presStyleLbl="conFgAcc1" presStyleIdx="0" presStyleCnt="2">
        <dgm:presLayoutVars>
          <dgm:bulletEnabled val="1"/>
        </dgm:presLayoutVars>
      </dgm:prSet>
      <dgm:spPr/>
    </dgm:pt>
    <dgm:pt modelId="{7ED3364C-A540-2842-9700-4991635BFFDB}" type="pres">
      <dgm:prSet presAssocID="{82C5C617-0E5A-9247-8578-FC42BCFE4915}" presName="spaceBetweenRectangles" presStyleCnt="0"/>
      <dgm:spPr/>
    </dgm:pt>
    <dgm:pt modelId="{07757E38-49CE-9941-95A7-49BABCB59597}" type="pres">
      <dgm:prSet presAssocID="{FCB3EB55-487E-1841-9368-6BA0EDF85519}" presName="parentLin" presStyleCnt="0"/>
      <dgm:spPr/>
    </dgm:pt>
    <dgm:pt modelId="{392DFFFA-C246-FF40-8FDD-5F7C1830055B}" type="pres">
      <dgm:prSet presAssocID="{FCB3EB55-487E-1841-9368-6BA0EDF85519}" presName="parentLeftMargin" presStyleLbl="node1" presStyleIdx="0" presStyleCnt="2"/>
      <dgm:spPr/>
    </dgm:pt>
    <dgm:pt modelId="{6B4AD482-452B-C54D-AA51-1768F1D214AD}" type="pres">
      <dgm:prSet presAssocID="{FCB3EB55-487E-1841-9368-6BA0EDF8551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D940E76-240D-6344-9BDC-F0D41021449A}" type="pres">
      <dgm:prSet presAssocID="{FCB3EB55-487E-1841-9368-6BA0EDF85519}" presName="negativeSpace" presStyleCnt="0"/>
      <dgm:spPr/>
    </dgm:pt>
    <dgm:pt modelId="{2A6F6FB7-D9F8-2644-824D-BFE27067D0B6}" type="pres">
      <dgm:prSet presAssocID="{FCB3EB55-487E-1841-9368-6BA0EDF8551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3E79227-94F0-6842-A627-130903028019}" type="presOf" srcId="{CD3208A2-3063-054B-8002-8226680DE128}" destId="{758365C5-96D6-3E45-9F5B-EB62CFCC67EC}" srcOrd="1" destOrd="0" presId="urn:microsoft.com/office/officeart/2005/8/layout/list1"/>
    <dgm:cxn modelId="{A9E55128-F5C3-D647-AA82-ED56F7245C09}" type="presOf" srcId="{FCB3EB55-487E-1841-9368-6BA0EDF85519}" destId="{6B4AD482-452B-C54D-AA51-1768F1D214AD}" srcOrd="1" destOrd="0" presId="urn:microsoft.com/office/officeart/2005/8/layout/list1"/>
    <dgm:cxn modelId="{3BC3396D-456C-984B-9032-EB1D39550E86}" type="presOf" srcId="{E181BAB6-092A-674E-AA0B-D86982D823EC}" destId="{687A9D0C-0BB5-3744-B08C-0E278B6A8E67}" srcOrd="0" destOrd="0" presId="urn:microsoft.com/office/officeart/2005/8/layout/list1"/>
    <dgm:cxn modelId="{E1D72D70-DD5C-C34B-A883-DB884E2A272E}" type="presOf" srcId="{CD3208A2-3063-054B-8002-8226680DE128}" destId="{D028B29B-4AA0-3241-AFDD-7AA8EA62C6B5}" srcOrd="0" destOrd="0" presId="urn:microsoft.com/office/officeart/2005/8/layout/list1"/>
    <dgm:cxn modelId="{9D0D7997-BEFB-934A-978C-DB582737D487}" type="presOf" srcId="{FCB3EB55-487E-1841-9368-6BA0EDF85519}" destId="{392DFFFA-C246-FF40-8FDD-5F7C1830055B}" srcOrd="0" destOrd="0" presId="urn:microsoft.com/office/officeart/2005/8/layout/list1"/>
    <dgm:cxn modelId="{457B2B98-9171-034C-A6B6-A320F6E26099}" srcId="{E181BAB6-092A-674E-AA0B-D86982D823EC}" destId="{CD3208A2-3063-054B-8002-8226680DE128}" srcOrd="0" destOrd="0" parTransId="{7FED7277-2758-9A48-8E98-0C0A7A2F85C8}" sibTransId="{82C5C617-0E5A-9247-8578-FC42BCFE4915}"/>
    <dgm:cxn modelId="{B3AAFCB6-2F8C-C044-8B58-5AB8B55F3071}" srcId="{E181BAB6-092A-674E-AA0B-D86982D823EC}" destId="{FCB3EB55-487E-1841-9368-6BA0EDF85519}" srcOrd="1" destOrd="0" parTransId="{B7618B32-3C12-B84B-BCFA-9E7E385EC651}" sibTransId="{951D8E03-E73D-BB4F-A770-F622844DF21C}"/>
    <dgm:cxn modelId="{09E17BEB-4594-6644-8CAF-A499E0AF5300}" type="presParOf" srcId="{687A9D0C-0BB5-3744-B08C-0E278B6A8E67}" destId="{49880BF9-89D2-FE43-BBA5-AEF48CD28363}" srcOrd="0" destOrd="0" presId="urn:microsoft.com/office/officeart/2005/8/layout/list1"/>
    <dgm:cxn modelId="{4C32F37F-7583-224E-854A-1283775C79AB}" type="presParOf" srcId="{49880BF9-89D2-FE43-BBA5-AEF48CD28363}" destId="{D028B29B-4AA0-3241-AFDD-7AA8EA62C6B5}" srcOrd="0" destOrd="0" presId="urn:microsoft.com/office/officeart/2005/8/layout/list1"/>
    <dgm:cxn modelId="{D5A29B3C-3EF7-8741-9F51-2DAC4F791CE4}" type="presParOf" srcId="{49880BF9-89D2-FE43-BBA5-AEF48CD28363}" destId="{758365C5-96D6-3E45-9F5B-EB62CFCC67EC}" srcOrd="1" destOrd="0" presId="urn:microsoft.com/office/officeart/2005/8/layout/list1"/>
    <dgm:cxn modelId="{4E5D42B3-7780-2B47-9868-D5C68C7331A0}" type="presParOf" srcId="{687A9D0C-0BB5-3744-B08C-0E278B6A8E67}" destId="{E7BEE5D6-841E-204E-8D08-EA93892FFCDE}" srcOrd="1" destOrd="0" presId="urn:microsoft.com/office/officeart/2005/8/layout/list1"/>
    <dgm:cxn modelId="{D3962161-290B-B24E-9700-0D912D069C14}" type="presParOf" srcId="{687A9D0C-0BB5-3744-B08C-0E278B6A8E67}" destId="{2AE0D73B-9AD4-D246-9CA0-B4D7EA6EC560}" srcOrd="2" destOrd="0" presId="urn:microsoft.com/office/officeart/2005/8/layout/list1"/>
    <dgm:cxn modelId="{4531209D-E1D0-1943-9535-84D172E374D2}" type="presParOf" srcId="{687A9D0C-0BB5-3744-B08C-0E278B6A8E67}" destId="{7ED3364C-A540-2842-9700-4991635BFFDB}" srcOrd="3" destOrd="0" presId="urn:microsoft.com/office/officeart/2005/8/layout/list1"/>
    <dgm:cxn modelId="{B1FE24D6-41C0-AA47-B527-D9741412F130}" type="presParOf" srcId="{687A9D0C-0BB5-3744-B08C-0E278B6A8E67}" destId="{07757E38-49CE-9941-95A7-49BABCB59597}" srcOrd="4" destOrd="0" presId="urn:microsoft.com/office/officeart/2005/8/layout/list1"/>
    <dgm:cxn modelId="{F1327E2D-1B8C-AE49-A75A-AD20CD85D225}" type="presParOf" srcId="{07757E38-49CE-9941-95A7-49BABCB59597}" destId="{392DFFFA-C246-FF40-8FDD-5F7C1830055B}" srcOrd="0" destOrd="0" presId="urn:microsoft.com/office/officeart/2005/8/layout/list1"/>
    <dgm:cxn modelId="{EC16DA5A-715C-0548-982E-C4A859C96BBA}" type="presParOf" srcId="{07757E38-49CE-9941-95A7-49BABCB59597}" destId="{6B4AD482-452B-C54D-AA51-1768F1D214AD}" srcOrd="1" destOrd="0" presId="urn:microsoft.com/office/officeart/2005/8/layout/list1"/>
    <dgm:cxn modelId="{D2A827B8-770B-9643-82BF-CE798904FDC6}" type="presParOf" srcId="{687A9D0C-0BB5-3744-B08C-0E278B6A8E67}" destId="{4D940E76-240D-6344-9BDC-F0D41021449A}" srcOrd="5" destOrd="0" presId="urn:microsoft.com/office/officeart/2005/8/layout/list1"/>
    <dgm:cxn modelId="{478F0146-9D4E-1D4E-BB10-3D055BF1005C}" type="presParOf" srcId="{687A9D0C-0BB5-3744-B08C-0E278B6A8E67}" destId="{2A6F6FB7-D9F8-2644-824D-BFE27067D0B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6164AC-EE71-1141-B263-23AC42AA531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E8A4E7-0803-FF48-9448-13699E1A77B7}">
      <dgm:prSet custT="1"/>
      <dgm:spPr/>
      <dgm:t>
        <a:bodyPr/>
        <a:lstStyle/>
        <a:p>
          <a:r>
            <a:rPr lang="en-US" sz="1600" dirty="0"/>
            <a:t>1987, </a:t>
          </a:r>
          <a:r>
            <a:rPr lang="ru-RU" sz="1600" dirty="0"/>
            <a:t>разработка компании «Форд» на основе </a:t>
          </a:r>
          <a:r>
            <a:rPr lang="uk-UA" sz="1600" dirty="0" err="1"/>
            <a:t>военного</a:t>
          </a:r>
          <a:r>
            <a:rPr lang="uk-UA" sz="1600" dirty="0"/>
            <a:t> </a:t>
          </a:r>
          <a:r>
            <a:rPr lang="uk-UA" sz="1600" dirty="0" err="1"/>
            <a:t>стандарта</a:t>
          </a:r>
          <a:r>
            <a:rPr lang="uk-UA" sz="1600" dirty="0"/>
            <a:t> «</a:t>
          </a:r>
          <a:r>
            <a:rPr lang="en-US" sz="1600" dirty="0"/>
            <a:t>MIL-STD 1520 </a:t>
          </a:r>
          <a:r>
            <a:rPr lang="uk-UA" sz="1600" dirty="0" err="1"/>
            <a:t>Корректирующие</a:t>
          </a:r>
          <a:r>
            <a:rPr lang="uk-UA" sz="1600" dirty="0"/>
            <a:t> </a:t>
          </a:r>
          <a:r>
            <a:rPr lang="uk-UA" sz="1600" dirty="0" err="1"/>
            <a:t>действия</a:t>
          </a:r>
          <a:r>
            <a:rPr lang="uk-UA" sz="1600" dirty="0"/>
            <a:t> </a:t>
          </a:r>
          <a:r>
            <a:rPr lang="uk-UA" sz="1600" dirty="0" err="1"/>
            <a:t>и</a:t>
          </a:r>
          <a:r>
            <a:rPr lang="uk-UA" sz="1600" dirty="0"/>
            <a:t> </a:t>
          </a:r>
          <a:r>
            <a:rPr lang="uk-UA" sz="1600" dirty="0" err="1"/>
            <a:t>Стандартизированная</a:t>
          </a:r>
          <a:r>
            <a:rPr lang="uk-UA" sz="1600" dirty="0"/>
            <a:t> система </a:t>
          </a:r>
          <a:r>
            <a:rPr lang="uk-UA" sz="1600" dirty="0" err="1"/>
            <a:t>управления</a:t>
          </a:r>
          <a:r>
            <a:rPr lang="uk-UA" sz="1600" dirty="0"/>
            <a:t> </a:t>
          </a:r>
          <a:r>
            <a:rPr lang="uk-UA" sz="1600" dirty="0" err="1"/>
            <a:t>несоответствующими</a:t>
          </a:r>
          <a:r>
            <a:rPr lang="uk-UA" sz="1600" dirty="0"/>
            <a:t> </a:t>
          </a:r>
          <a:r>
            <a:rPr lang="uk-UA" sz="1600" dirty="0" err="1"/>
            <a:t>материалами</a:t>
          </a:r>
          <a:r>
            <a:rPr lang="uk-UA" sz="1600" dirty="0"/>
            <a:t>», США. </a:t>
          </a:r>
          <a:endParaRPr lang="en-US" sz="1600" dirty="0"/>
        </a:p>
      </dgm:t>
    </dgm:pt>
    <dgm:pt modelId="{C864290D-7A36-974E-A3C5-65C652BC913E}" type="parTrans" cxnId="{73224756-81F6-F24E-84FD-0E1EDFB4C18B}">
      <dgm:prSet/>
      <dgm:spPr/>
      <dgm:t>
        <a:bodyPr/>
        <a:lstStyle/>
        <a:p>
          <a:endParaRPr lang="en-US" sz="2000"/>
        </a:p>
      </dgm:t>
    </dgm:pt>
    <dgm:pt modelId="{FA8FFFFF-3302-2A45-B426-A7EA89F0C40A}" type="sibTrans" cxnId="{73224756-81F6-F24E-84FD-0E1EDFB4C18B}">
      <dgm:prSet/>
      <dgm:spPr/>
      <dgm:t>
        <a:bodyPr/>
        <a:lstStyle/>
        <a:p>
          <a:endParaRPr lang="en-US" sz="2000"/>
        </a:p>
      </dgm:t>
    </dgm:pt>
    <dgm:pt modelId="{FE2A2CCE-CFDC-7C44-B52F-6984B0DC34B1}">
      <dgm:prSet custT="1"/>
      <dgm:spPr/>
      <dgm:t>
        <a:bodyPr/>
        <a:lstStyle/>
        <a:p>
          <a:r>
            <a:rPr lang="uk-UA" sz="1600"/>
            <a:t>Руководство </a:t>
          </a:r>
          <a:r>
            <a:rPr lang="en-US" sz="1600"/>
            <a:t>Ford </a:t>
          </a:r>
          <a:r>
            <a:rPr lang="uk-UA" sz="1600"/>
            <a:t>определяет 8</a:t>
          </a:r>
          <a:r>
            <a:rPr lang="en-US" sz="1600"/>
            <a:t>D </a:t>
          </a:r>
          <a:r>
            <a:rPr lang="uk-UA" sz="1600"/>
            <a:t>как дисциплинированный (упорядоченный) процесс, который направлен на разрешение проблем методологическим и аналитическим путем. </a:t>
          </a:r>
          <a:endParaRPr lang="en-US" sz="1600"/>
        </a:p>
      </dgm:t>
    </dgm:pt>
    <dgm:pt modelId="{AC9A1020-2E22-8D40-87D9-8A7031CC4701}" type="parTrans" cxnId="{2B365605-D1B7-404D-A346-8BAF48F82800}">
      <dgm:prSet/>
      <dgm:spPr/>
      <dgm:t>
        <a:bodyPr/>
        <a:lstStyle/>
        <a:p>
          <a:endParaRPr lang="en-US" sz="2000"/>
        </a:p>
      </dgm:t>
    </dgm:pt>
    <dgm:pt modelId="{51C2CED9-42DA-0046-BAF1-B9F841F24685}" type="sibTrans" cxnId="{2B365605-D1B7-404D-A346-8BAF48F82800}">
      <dgm:prSet/>
      <dgm:spPr/>
      <dgm:t>
        <a:bodyPr/>
        <a:lstStyle/>
        <a:p>
          <a:endParaRPr lang="en-US" sz="2000"/>
        </a:p>
      </dgm:t>
    </dgm:pt>
    <dgm:pt modelId="{2BA067FB-9AD4-6248-94AB-C5E6FD78D242}">
      <dgm:prSet custT="1"/>
      <dgm:spPr/>
      <dgm:t>
        <a:bodyPr/>
        <a:lstStyle/>
        <a:p>
          <a:r>
            <a:rPr lang="uk-UA" sz="1600"/>
            <a:t>Каждый шаг 8</a:t>
          </a:r>
          <a:r>
            <a:rPr lang="en-US" sz="1600"/>
            <a:t>D </a:t>
          </a:r>
          <a:r>
            <a:rPr lang="uk-UA" sz="1600"/>
            <a:t>методики имеет в своем наименовании букву </a:t>
          </a:r>
          <a:r>
            <a:rPr lang="en-US" sz="1600"/>
            <a:t>D, </a:t>
          </a:r>
          <a:r>
            <a:rPr lang="uk-UA" sz="1600"/>
            <a:t>что означает дисциплина (</a:t>
          </a:r>
          <a:r>
            <a:rPr lang="en-US" sz="1600"/>
            <a:t>discipline). </a:t>
          </a:r>
        </a:p>
      </dgm:t>
    </dgm:pt>
    <dgm:pt modelId="{605A9BCF-B98D-134C-BA15-07DB67554904}" type="parTrans" cxnId="{C8D0C5AE-148F-A843-80F5-61B300FD665C}">
      <dgm:prSet/>
      <dgm:spPr/>
      <dgm:t>
        <a:bodyPr/>
        <a:lstStyle/>
        <a:p>
          <a:endParaRPr lang="en-US" sz="2000"/>
        </a:p>
      </dgm:t>
    </dgm:pt>
    <dgm:pt modelId="{00D84482-72D5-0248-A62A-73EBF6535F6E}" type="sibTrans" cxnId="{C8D0C5AE-148F-A843-80F5-61B300FD665C}">
      <dgm:prSet/>
      <dgm:spPr/>
      <dgm:t>
        <a:bodyPr/>
        <a:lstStyle/>
        <a:p>
          <a:endParaRPr lang="en-US" sz="2000"/>
        </a:p>
      </dgm:t>
    </dgm:pt>
    <dgm:pt modelId="{1849ED76-A31B-7E4F-B033-65A7BE6625A7}" type="pres">
      <dgm:prSet presAssocID="{8F6164AC-EE71-1141-B263-23AC42AA531C}" presName="Name0" presStyleCnt="0">
        <dgm:presLayoutVars>
          <dgm:chMax val="7"/>
          <dgm:chPref val="7"/>
          <dgm:dir/>
        </dgm:presLayoutVars>
      </dgm:prSet>
      <dgm:spPr/>
    </dgm:pt>
    <dgm:pt modelId="{967DB3C7-3EC5-4441-AAA0-94E7DB4653CF}" type="pres">
      <dgm:prSet presAssocID="{8F6164AC-EE71-1141-B263-23AC42AA531C}" presName="Name1" presStyleCnt="0"/>
      <dgm:spPr/>
    </dgm:pt>
    <dgm:pt modelId="{9AECFA1B-CCEF-7C44-BE68-0C7B932851D5}" type="pres">
      <dgm:prSet presAssocID="{8F6164AC-EE71-1141-B263-23AC42AA531C}" presName="cycle" presStyleCnt="0"/>
      <dgm:spPr/>
    </dgm:pt>
    <dgm:pt modelId="{ED03A6C1-1FD5-044C-9DB9-6282F4CA53AE}" type="pres">
      <dgm:prSet presAssocID="{8F6164AC-EE71-1141-B263-23AC42AA531C}" presName="srcNode" presStyleLbl="node1" presStyleIdx="0" presStyleCnt="3"/>
      <dgm:spPr/>
    </dgm:pt>
    <dgm:pt modelId="{90B75161-CBBA-7749-9153-84A0B445762E}" type="pres">
      <dgm:prSet presAssocID="{8F6164AC-EE71-1141-B263-23AC42AA531C}" presName="conn" presStyleLbl="parChTrans1D2" presStyleIdx="0" presStyleCnt="1"/>
      <dgm:spPr/>
    </dgm:pt>
    <dgm:pt modelId="{284A813C-79C6-9348-831E-18EB62468A88}" type="pres">
      <dgm:prSet presAssocID="{8F6164AC-EE71-1141-B263-23AC42AA531C}" presName="extraNode" presStyleLbl="node1" presStyleIdx="0" presStyleCnt="3"/>
      <dgm:spPr/>
    </dgm:pt>
    <dgm:pt modelId="{A1D79881-01B8-4741-9449-F733B3232D1E}" type="pres">
      <dgm:prSet presAssocID="{8F6164AC-EE71-1141-B263-23AC42AA531C}" presName="dstNode" presStyleLbl="node1" presStyleIdx="0" presStyleCnt="3"/>
      <dgm:spPr/>
    </dgm:pt>
    <dgm:pt modelId="{4D48DCD2-199F-3F44-9B08-2402DC6C02CA}" type="pres">
      <dgm:prSet presAssocID="{23E8A4E7-0803-FF48-9448-13699E1A77B7}" presName="text_1" presStyleLbl="node1" presStyleIdx="0" presStyleCnt="3">
        <dgm:presLayoutVars>
          <dgm:bulletEnabled val="1"/>
        </dgm:presLayoutVars>
      </dgm:prSet>
      <dgm:spPr/>
    </dgm:pt>
    <dgm:pt modelId="{3E617D5C-D6BA-2446-A78B-95EA43673181}" type="pres">
      <dgm:prSet presAssocID="{23E8A4E7-0803-FF48-9448-13699E1A77B7}" presName="accent_1" presStyleCnt="0"/>
      <dgm:spPr/>
    </dgm:pt>
    <dgm:pt modelId="{3A792E8B-E1D1-614F-8C72-A9B3606239F8}" type="pres">
      <dgm:prSet presAssocID="{23E8A4E7-0803-FF48-9448-13699E1A77B7}" presName="accentRepeatNode" presStyleLbl="solidFgAcc1" presStyleIdx="0" presStyleCnt="3"/>
      <dgm:spPr/>
    </dgm:pt>
    <dgm:pt modelId="{B617EE01-FDDF-7548-909C-92CB6661635C}" type="pres">
      <dgm:prSet presAssocID="{FE2A2CCE-CFDC-7C44-B52F-6984B0DC34B1}" presName="text_2" presStyleLbl="node1" presStyleIdx="1" presStyleCnt="3">
        <dgm:presLayoutVars>
          <dgm:bulletEnabled val="1"/>
        </dgm:presLayoutVars>
      </dgm:prSet>
      <dgm:spPr/>
    </dgm:pt>
    <dgm:pt modelId="{C1A329C6-8EEE-D245-B116-BE70DBF9B533}" type="pres">
      <dgm:prSet presAssocID="{FE2A2CCE-CFDC-7C44-B52F-6984B0DC34B1}" presName="accent_2" presStyleCnt="0"/>
      <dgm:spPr/>
    </dgm:pt>
    <dgm:pt modelId="{D64C70C3-1CE6-8248-88BD-8325D116B1A5}" type="pres">
      <dgm:prSet presAssocID="{FE2A2CCE-CFDC-7C44-B52F-6984B0DC34B1}" presName="accentRepeatNode" presStyleLbl="solidFgAcc1" presStyleIdx="1" presStyleCnt="3"/>
      <dgm:spPr/>
    </dgm:pt>
    <dgm:pt modelId="{A424B7C5-B934-274A-A65A-C0C45C0B811C}" type="pres">
      <dgm:prSet presAssocID="{2BA067FB-9AD4-6248-94AB-C5E6FD78D242}" presName="text_3" presStyleLbl="node1" presStyleIdx="2" presStyleCnt="3">
        <dgm:presLayoutVars>
          <dgm:bulletEnabled val="1"/>
        </dgm:presLayoutVars>
      </dgm:prSet>
      <dgm:spPr/>
    </dgm:pt>
    <dgm:pt modelId="{0E269EE1-5701-6742-B20F-9559F67D1258}" type="pres">
      <dgm:prSet presAssocID="{2BA067FB-9AD4-6248-94AB-C5E6FD78D242}" presName="accent_3" presStyleCnt="0"/>
      <dgm:spPr/>
    </dgm:pt>
    <dgm:pt modelId="{AC794BEE-FD31-F341-B5EF-14E282480C86}" type="pres">
      <dgm:prSet presAssocID="{2BA067FB-9AD4-6248-94AB-C5E6FD78D242}" presName="accentRepeatNode" presStyleLbl="solidFgAcc1" presStyleIdx="2" presStyleCnt="3"/>
      <dgm:spPr/>
    </dgm:pt>
  </dgm:ptLst>
  <dgm:cxnLst>
    <dgm:cxn modelId="{2B365605-D1B7-404D-A346-8BAF48F82800}" srcId="{8F6164AC-EE71-1141-B263-23AC42AA531C}" destId="{FE2A2CCE-CFDC-7C44-B52F-6984B0DC34B1}" srcOrd="1" destOrd="0" parTransId="{AC9A1020-2E22-8D40-87D9-8A7031CC4701}" sibTransId="{51C2CED9-42DA-0046-BAF1-B9F841F24685}"/>
    <dgm:cxn modelId="{B414AE2D-F49F-3A44-96B2-56BFEE79A0D0}" type="presOf" srcId="{8F6164AC-EE71-1141-B263-23AC42AA531C}" destId="{1849ED76-A31B-7E4F-B033-65A7BE6625A7}" srcOrd="0" destOrd="0" presId="urn:microsoft.com/office/officeart/2008/layout/VerticalCurvedList"/>
    <dgm:cxn modelId="{B691504A-69B3-0948-99AB-C0AB2C5B30E2}" type="presOf" srcId="{2BA067FB-9AD4-6248-94AB-C5E6FD78D242}" destId="{A424B7C5-B934-274A-A65A-C0C45C0B811C}" srcOrd="0" destOrd="0" presId="urn:microsoft.com/office/officeart/2008/layout/VerticalCurvedList"/>
    <dgm:cxn modelId="{73224756-81F6-F24E-84FD-0E1EDFB4C18B}" srcId="{8F6164AC-EE71-1141-B263-23AC42AA531C}" destId="{23E8A4E7-0803-FF48-9448-13699E1A77B7}" srcOrd="0" destOrd="0" parTransId="{C864290D-7A36-974E-A3C5-65C652BC913E}" sibTransId="{FA8FFFFF-3302-2A45-B426-A7EA89F0C40A}"/>
    <dgm:cxn modelId="{4FA0EE70-6B51-AC42-9685-9CBD4BEE0B0E}" type="presOf" srcId="{FA8FFFFF-3302-2A45-B426-A7EA89F0C40A}" destId="{90B75161-CBBA-7749-9153-84A0B445762E}" srcOrd="0" destOrd="0" presId="urn:microsoft.com/office/officeart/2008/layout/VerticalCurvedList"/>
    <dgm:cxn modelId="{CB86707B-A488-1649-9A0B-478162C808AC}" type="presOf" srcId="{23E8A4E7-0803-FF48-9448-13699E1A77B7}" destId="{4D48DCD2-199F-3F44-9B08-2402DC6C02CA}" srcOrd="0" destOrd="0" presId="urn:microsoft.com/office/officeart/2008/layout/VerticalCurvedList"/>
    <dgm:cxn modelId="{C8D0C5AE-148F-A843-80F5-61B300FD665C}" srcId="{8F6164AC-EE71-1141-B263-23AC42AA531C}" destId="{2BA067FB-9AD4-6248-94AB-C5E6FD78D242}" srcOrd="2" destOrd="0" parTransId="{605A9BCF-B98D-134C-BA15-07DB67554904}" sibTransId="{00D84482-72D5-0248-A62A-73EBF6535F6E}"/>
    <dgm:cxn modelId="{4A9F14BD-5D54-9F4D-AFC7-A2C2B2E9985E}" type="presOf" srcId="{FE2A2CCE-CFDC-7C44-B52F-6984B0DC34B1}" destId="{B617EE01-FDDF-7548-909C-92CB6661635C}" srcOrd="0" destOrd="0" presId="urn:microsoft.com/office/officeart/2008/layout/VerticalCurvedList"/>
    <dgm:cxn modelId="{85DCD9F1-2D94-904A-B05D-266563083E49}" type="presParOf" srcId="{1849ED76-A31B-7E4F-B033-65A7BE6625A7}" destId="{967DB3C7-3EC5-4441-AAA0-94E7DB4653CF}" srcOrd="0" destOrd="0" presId="urn:microsoft.com/office/officeart/2008/layout/VerticalCurvedList"/>
    <dgm:cxn modelId="{A3FEA69C-0951-3648-802E-D0780B01935C}" type="presParOf" srcId="{967DB3C7-3EC5-4441-AAA0-94E7DB4653CF}" destId="{9AECFA1B-CCEF-7C44-BE68-0C7B932851D5}" srcOrd="0" destOrd="0" presId="urn:microsoft.com/office/officeart/2008/layout/VerticalCurvedList"/>
    <dgm:cxn modelId="{3AF8975E-9960-A04C-A254-EC1E6602B093}" type="presParOf" srcId="{9AECFA1B-CCEF-7C44-BE68-0C7B932851D5}" destId="{ED03A6C1-1FD5-044C-9DB9-6282F4CA53AE}" srcOrd="0" destOrd="0" presId="urn:microsoft.com/office/officeart/2008/layout/VerticalCurvedList"/>
    <dgm:cxn modelId="{55FEE38E-3042-6942-8474-90AE3679A0A3}" type="presParOf" srcId="{9AECFA1B-CCEF-7C44-BE68-0C7B932851D5}" destId="{90B75161-CBBA-7749-9153-84A0B445762E}" srcOrd="1" destOrd="0" presId="urn:microsoft.com/office/officeart/2008/layout/VerticalCurvedList"/>
    <dgm:cxn modelId="{11DA5BEF-4AE2-4C44-879A-96F70A6F52EC}" type="presParOf" srcId="{9AECFA1B-CCEF-7C44-BE68-0C7B932851D5}" destId="{284A813C-79C6-9348-831E-18EB62468A88}" srcOrd="2" destOrd="0" presId="urn:microsoft.com/office/officeart/2008/layout/VerticalCurvedList"/>
    <dgm:cxn modelId="{B2CE0555-C980-884D-A8B0-6AAE5234054D}" type="presParOf" srcId="{9AECFA1B-CCEF-7C44-BE68-0C7B932851D5}" destId="{A1D79881-01B8-4741-9449-F733B3232D1E}" srcOrd="3" destOrd="0" presId="urn:microsoft.com/office/officeart/2008/layout/VerticalCurvedList"/>
    <dgm:cxn modelId="{2773E19D-9945-0942-9FF0-DA73DF04E23E}" type="presParOf" srcId="{967DB3C7-3EC5-4441-AAA0-94E7DB4653CF}" destId="{4D48DCD2-199F-3F44-9B08-2402DC6C02CA}" srcOrd="1" destOrd="0" presId="urn:microsoft.com/office/officeart/2008/layout/VerticalCurvedList"/>
    <dgm:cxn modelId="{F82B0C0E-DD63-FF43-9863-B2D0F4C0CEB5}" type="presParOf" srcId="{967DB3C7-3EC5-4441-AAA0-94E7DB4653CF}" destId="{3E617D5C-D6BA-2446-A78B-95EA43673181}" srcOrd="2" destOrd="0" presId="urn:microsoft.com/office/officeart/2008/layout/VerticalCurvedList"/>
    <dgm:cxn modelId="{BF6E08B8-513C-4B41-80EC-011CFA7C99DA}" type="presParOf" srcId="{3E617D5C-D6BA-2446-A78B-95EA43673181}" destId="{3A792E8B-E1D1-614F-8C72-A9B3606239F8}" srcOrd="0" destOrd="0" presId="urn:microsoft.com/office/officeart/2008/layout/VerticalCurvedList"/>
    <dgm:cxn modelId="{A2B5E98F-09B6-F047-9E42-F6DCD366C5F3}" type="presParOf" srcId="{967DB3C7-3EC5-4441-AAA0-94E7DB4653CF}" destId="{B617EE01-FDDF-7548-909C-92CB6661635C}" srcOrd="3" destOrd="0" presId="urn:microsoft.com/office/officeart/2008/layout/VerticalCurvedList"/>
    <dgm:cxn modelId="{EA7D57A7-EF5A-ED44-A1E0-017ADAE86B2A}" type="presParOf" srcId="{967DB3C7-3EC5-4441-AAA0-94E7DB4653CF}" destId="{C1A329C6-8EEE-D245-B116-BE70DBF9B533}" srcOrd="4" destOrd="0" presId="urn:microsoft.com/office/officeart/2008/layout/VerticalCurvedList"/>
    <dgm:cxn modelId="{1E0EE4DD-F997-BE4B-AA9B-66319EEB4B9F}" type="presParOf" srcId="{C1A329C6-8EEE-D245-B116-BE70DBF9B533}" destId="{D64C70C3-1CE6-8248-88BD-8325D116B1A5}" srcOrd="0" destOrd="0" presId="urn:microsoft.com/office/officeart/2008/layout/VerticalCurvedList"/>
    <dgm:cxn modelId="{1D8B2DB3-C8E1-5F4E-849D-7129C6CAFC29}" type="presParOf" srcId="{967DB3C7-3EC5-4441-AAA0-94E7DB4653CF}" destId="{A424B7C5-B934-274A-A65A-C0C45C0B811C}" srcOrd="5" destOrd="0" presId="urn:microsoft.com/office/officeart/2008/layout/VerticalCurvedList"/>
    <dgm:cxn modelId="{F33B12D1-7015-714B-AAAE-32F86018D217}" type="presParOf" srcId="{967DB3C7-3EC5-4441-AAA0-94E7DB4653CF}" destId="{0E269EE1-5701-6742-B20F-9559F67D1258}" srcOrd="6" destOrd="0" presId="urn:microsoft.com/office/officeart/2008/layout/VerticalCurvedList"/>
    <dgm:cxn modelId="{8EC39906-C575-4D46-AC09-48F96B8D6B78}" type="presParOf" srcId="{0E269EE1-5701-6742-B20F-9559F67D1258}" destId="{AC794BEE-FD31-F341-B5EF-14E282480C8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E9696-C7C7-4461-B298-D5B4EB07881B}">
      <dsp:nvSpPr>
        <dsp:cNvPr id="0" name=""/>
        <dsp:cNvSpPr/>
      </dsp:nvSpPr>
      <dsp:spPr>
        <a:xfrm>
          <a:off x="0" y="204522"/>
          <a:ext cx="5617369" cy="1070550"/>
        </a:xfrm>
        <a:prstGeom prst="round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 dirty="0"/>
            <a:t>Планирование</a:t>
          </a:r>
          <a:r>
            <a:rPr lang="ru-RU" sz="1500" kern="1200" dirty="0"/>
            <a:t>  - установление целей и процессов, необходимых для достижения целей, планирование работ по достижению целей процесса и удовлетворения потребителя, планирование выделения и распределения необходимых ресурсов. </a:t>
          </a:r>
          <a:endParaRPr lang="en-US" sz="1500" kern="1200" dirty="0"/>
        </a:p>
      </dsp:txBody>
      <dsp:txXfrm>
        <a:off x="52260" y="256782"/>
        <a:ext cx="5512849" cy="966030"/>
      </dsp:txXfrm>
    </dsp:sp>
    <dsp:sp modelId="{5AF22EFC-3ABB-4520-825B-88CE558AECEB}">
      <dsp:nvSpPr>
        <dsp:cNvPr id="0" name=""/>
        <dsp:cNvSpPr/>
      </dsp:nvSpPr>
      <dsp:spPr>
        <a:xfrm>
          <a:off x="0" y="1318273"/>
          <a:ext cx="5617369" cy="1070550"/>
        </a:xfrm>
        <a:prstGeom prst="round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/>
            <a:t>Выполнение</a:t>
          </a:r>
          <a:r>
            <a:rPr lang="ru-RU" sz="1500" kern="1200"/>
            <a:t>  - выполнение запланированных работ. </a:t>
          </a:r>
          <a:endParaRPr lang="en-US" sz="1500" kern="1200"/>
        </a:p>
      </dsp:txBody>
      <dsp:txXfrm>
        <a:off x="52260" y="1370533"/>
        <a:ext cx="5512849" cy="966030"/>
      </dsp:txXfrm>
    </dsp:sp>
    <dsp:sp modelId="{17797845-69E3-480D-943D-76A3ABD30725}">
      <dsp:nvSpPr>
        <dsp:cNvPr id="0" name=""/>
        <dsp:cNvSpPr/>
      </dsp:nvSpPr>
      <dsp:spPr>
        <a:xfrm>
          <a:off x="0" y="2432023"/>
          <a:ext cx="5617369" cy="1070550"/>
        </a:xfrm>
        <a:prstGeom prst="round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/>
            <a:t>Проверка</a:t>
          </a:r>
          <a:r>
            <a:rPr lang="ru-RU" sz="1500" kern="1200"/>
            <a:t>  - сбор информации и контроль результата на основе ключевых показателей эффективности, получившегося в ходе выполнения процесса, выявление и анализ отклонений, установление причин отклонений.</a:t>
          </a:r>
          <a:endParaRPr lang="en-US" sz="1500" kern="1200"/>
        </a:p>
      </dsp:txBody>
      <dsp:txXfrm>
        <a:off x="52260" y="2484283"/>
        <a:ext cx="5512849" cy="966030"/>
      </dsp:txXfrm>
    </dsp:sp>
    <dsp:sp modelId="{3192EC25-7370-4A9E-8DA4-33B96387573C}">
      <dsp:nvSpPr>
        <dsp:cNvPr id="0" name=""/>
        <dsp:cNvSpPr/>
      </dsp:nvSpPr>
      <dsp:spPr>
        <a:xfrm>
          <a:off x="0" y="3545773"/>
          <a:ext cx="5617369" cy="1070550"/>
        </a:xfrm>
        <a:prstGeom prst="roundRect">
          <a:avLst/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/>
            <a:t>Воздействие</a:t>
          </a:r>
          <a:r>
            <a:rPr lang="ru-RU" sz="1500" kern="1200"/>
            <a:t> (управление, корректировка)  - принятие мер по устранению причин отклонений от запланированного результата, изменения в планировании и распределении ресурсов. </a:t>
          </a:r>
          <a:endParaRPr lang="en-US" sz="1500" kern="1200"/>
        </a:p>
      </dsp:txBody>
      <dsp:txXfrm>
        <a:off x="52260" y="3598033"/>
        <a:ext cx="5512849" cy="9660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B8CFE-5531-1E4E-94A8-70D5F53FE5F1}">
      <dsp:nvSpPr>
        <dsp:cNvPr id="0" name=""/>
        <dsp:cNvSpPr/>
      </dsp:nvSpPr>
      <dsp:spPr>
        <a:xfrm>
          <a:off x="0" y="28416"/>
          <a:ext cx="8229600" cy="8154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solidFill>
                <a:schemeClr val="tx1"/>
              </a:solidFill>
            </a:rPr>
            <a:t>Определить окружение: </a:t>
          </a:r>
          <a:r>
            <a:rPr lang="ru-RU" sz="3400" b="1" kern="1200" dirty="0">
              <a:solidFill>
                <a:schemeClr val="tx1"/>
              </a:solidFill>
            </a:rPr>
            <a:t>5%</a:t>
          </a:r>
          <a:endParaRPr lang="en-US" sz="3400" b="1" kern="1200" dirty="0">
            <a:solidFill>
              <a:schemeClr val="tx1"/>
            </a:solidFill>
          </a:endParaRPr>
        </a:p>
      </dsp:txBody>
      <dsp:txXfrm>
        <a:off x="39809" y="68225"/>
        <a:ext cx="8149982" cy="735872"/>
      </dsp:txXfrm>
    </dsp:sp>
    <dsp:sp modelId="{92654E41-FD27-0246-AAD4-A4815FAB235B}">
      <dsp:nvSpPr>
        <dsp:cNvPr id="0" name=""/>
        <dsp:cNvSpPr/>
      </dsp:nvSpPr>
      <dsp:spPr>
        <a:xfrm>
          <a:off x="0" y="941826"/>
          <a:ext cx="8229600" cy="8154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solidFill>
                <a:schemeClr val="tx1"/>
              </a:solidFill>
            </a:rPr>
            <a:t>Собрать данные: </a:t>
          </a:r>
          <a:r>
            <a:rPr lang="ru-RU" sz="3400" b="1" kern="1200" dirty="0">
              <a:solidFill>
                <a:schemeClr val="tx1"/>
              </a:solidFill>
            </a:rPr>
            <a:t>30-50%</a:t>
          </a:r>
          <a:endParaRPr lang="en-US" sz="3400" b="1" kern="1200" dirty="0">
            <a:solidFill>
              <a:schemeClr val="tx1"/>
            </a:solidFill>
          </a:endParaRPr>
        </a:p>
      </dsp:txBody>
      <dsp:txXfrm>
        <a:off x="39809" y="981635"/>
        <a:ext cx="8149982" cy="735872"/>
      </dsp:txXfrm>
    </dsp:sp>
    <dsp:sp modelId="{8948145B-A558-2941-ADDF-45408886EB58}">
      <dsp:nvSpPr>
        <dsp:cNvPr id="0" name=""/>
        <dsp:cNvSpPr/>
      </dsp:nvSpPr>
      <dsp:spPr>
        <a:xfrm>
          <a:off x="0" y="1855236"/>
          <a:ext cx="8229600" cy="8154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solidFill>
                <a:schemeClr val="tx1"/>
              </a:solidFill>
            </a:rPr>
            <a:t>Генерирование идей: </a:t>
          </a:r>
          <a:r>
            <a:rPr lang="ru-RU" sz="3400" b="1" kern="1200" dirty="0">
              <a:solidFill>
                <a:schemeClr val="tx1"/>
              </a:solidFill>
            </a:rPr>
            <a:t>20-30%</a:t>
          </a:r>
          <a:endParaRPr lang="en-US" sz="3400" b="1" kern="1200" dirty="0">
            <a:solidFill>
              <a:schemeClr val="tx1"/>
            </a:solidFill>
          </a:endParaRPr>
        </a:p>
      </dsp:txBody>
      <dsp:txXfrm>
        <a:off x="39809" y="1895045"/>
        <a:ext cx="8149982" cy="735872"/>
      </dsp:txXfrm>
    </dsp:sp>
    <dsp:sp modelId="{E26420D8-5181-AD41-B808-92D44D9C45E1}">
      <dsp:nvSpPr>
        <dsp:cNvPr id="0" name=""/>
        <dsp:cNvSpPr/>
      </dsp:nvSpPr>
      <dsp:spPr>
        <a:xfrm>
          <a:off x="0" y="2768646"/>
          <a:ext cx="8229600" cy="8154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solidFill>
                <a:schemeClr val="tx1"/>
              </a:solidFill>
            </a:rPr>
            <a:t>Определение плана: </a:t>
          </a:r>
          <a:r>
            <a:rPr lang="ru-RU" sz="3400" b="1" kern="1200" dirty="0">
              <a:solidFill>
                <a:schemeClr val="tx1"/>
              </a:solidFill>
            </a:rPr>
            <a:t>15-20%</a:t>
          </a:r>
          <a:endParaRPr lang="en-US" sz="3400" b="1" kern="1200" dirty="0">
            <a:solidFill>
              <a:schemeClr val="tx1"/>
            </a:solidFill>
          </a:endParaRPr>
        </a:p>
      </dsp:txBody>
      <dsp:txXfrm>
        <a:off x="39809" y="2808455"/>
        <a:ext cx="8149982" cy="735872"/>
      </dsp:txXfrm>
    </dsp:sp>
    <dsp:sp modelId="{F02A8544-1B9E-DA42-BC99-99A7FB9FA03D}">
      <dsp:nvSpPr>
        <dsp:cNvPr id="0" name=""/>
        <dsp:cNvSpPr/>
      </dsp:nvSpPr>
      <dsp:spPr>
        <a:xfrm>
          <a:off x="0" y="3682056"/>
          <a:ext cx="8229600" cy="8154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400" kern="1200" dirty="0">
              <a:solidFill>
                <a:schemeClr val="tx1"/>
              </a:solidFill>
            </a:rPr>
            <a:t>Закрытие: </a:t>
          </a:r>
          <a:r>
            <a:rPr lang="ru-RU" sz="3400" b="1" kern="1200" dirty="0">
              <a:solidFill>
                <a:schemeClr val="tx1"/>
              </a:solidFill>
            </a:rPr>
            <a:t>10%</a:t>
          </a:r>
          <a:endParaRPr lang="en-US" sz="3400" b="1" kern="1200" dirty="0">
            <a:solidFill>
              <a:schemeClr val="tx1"/>
            </a:solidFill>
          </a:endParaRPr>
        </a:p>
      </dsp:txBody>
      <dsp:txXfrm>
        <a:off x="39809" y="3721865"/>
        <a:ext cx="8149982" cy="735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6B001-2994-DD45-9F92-82D4B88BC6CC}">
      <dsp:nvSpPr>
        <dsp:cNvPr id="0" name=""/>
        <dsp:cNvSpPr/>
      </dsp:nvSpPr>
      <dsp:spPr>
        <a:xfrm>
          <a:off x="2722304" y="598488"/>
          <a:ext cx="3993765" cy="3993765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B29CE-C5B3-F543-AD61-808214B5BEFD}">
      <dsp:nvSpPr>
        <dsp:cNvPr id="0" name=""/>
        <dsp:cNvSpPr/>
      </dsp:nvSpPr>
      <dsp:spPr>
        <a:xfrm>
          <a:off x="2722304" y="598488"/>
          <a:ext cx="3993765" cy="3993765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CEE09-54B9-EF49-98BE-AB82FF0A35AE}">
      <dsp:nvSpPr>
        <dsp:cNvPr id="0" name=""/>
        <dsp:cNvSpPr/>
      </dsp:nvSpPr>
      <dsp:spPr>
        <a:xfrm>
          <a:off x="2722304" y="598488"/>
          <a:ext cx="3993765" cy="3993765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DE56B-10FA-894F-90A0-01C4A661A7CA}">
      <dsp:nvSpPr>
        <dsp:cNvPr id="0" name=""/>
        <dsp:cNvSpPr/>
      </dsp:nvSpPr>
      <dsp:spPr>
        <a:xfrm>
          <a:off x="2722304" y="598488"/>
          <a:ext cx="3993765" cy="3993765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7408E-4A0A-1E41-95E9-3FF1EAFA3D9A}">
      <dsp:nvSpPr>
        <dsp:cNvPr id="0" name=""/>
        <dsp:cNvSpPr/>
      </dsp:nvSpPr>
      <dsp:spPr>
        <a:xfrm>
          <a:off x="3972992" y="1849176"/>
          <a:ext cx="1492389" cy="14923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Ретро-митинг</a:t>
          </a:r>
          <a:endParaRPr lang="en-US" sz="2500" kern="1200" dirty="0"/>
        </a:p>
      </dsp:txBody>
      <dsp:txXfrm>
        <a:off x="4191547" y="2067731"/>
        <a:ext cx="1055279" cy="1055279"/>
      </dsp:txXfrm>
    </dsp:sp>
    <dsp:sp modelId="{D3DB9A69-FC1B-3744-B0AA-23F838432D55}">
      <dsp:nvSpPr>
        <dsp:cNvPr id="0" name=""/>
        <dsp:cNvSpPr/>
      </dsp:nvSpPr>
      <dsp:spPr>
        <a:xfrm>
          <a:off x="3878313" y="-196047"/>
          <a:ext cx="1681747" cy="16817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Команда</a:t>
          </a:r>
          <a:endParaRPr lang="en-US" sz="1800" b="1" kern="1200" dirty="0"/>
        </a:p>
      </dsp:txBody>
      <dsp:txXfrm>
        <a:off x="4124599" y="50239"/>
        <a:ext cx="1189175" cy="1189175"/>
      </dsp:txXfrm>
    </dsp:sp>
    <dsp:sp modelId="{FFF878BD-B925-DA48-B23E-F6EEB095D9D8}">
      <dsp:nvSpPr>
        <dsp:cNvPr id="0" name=""/>
        <dsp:cNvSpPr/>
      </dsp:nvSpPr>
      <dsp:spPr>
        <a:xfrm>
          <a:off x="5828857" y="1754497"/>
          <a:ext cx="1681747" cy="16817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Scrum mater</a:t>
          </a:r>
        </a:p>
      </dsp:txBody>
      <dsp:txXfrm>
        <a:off x="6075143" y="2000783"/>
        <a:ext cx="1189175" cy="1189175"/>
      </dsp:txXfrm>
    </dsp:sp>
    <dsp:sp modelId="{C5100DA7-346A-8242-A615-8D4AFCEB6A51}">
      <dsp:nvSpPr>
        <dsp:cNvPr id="0" name=""/>
        <dsp:cNvSpPr/>
      </dsp:nvSpPr>
      <dsp:spPr>
        <a:xfrm>
          <a:off x="3878313" y="3705041"/>
          <a:ext cx="1681747" cy="16817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Приглашенные эксперты</a:t>
          </a:r>
          <a:endParaRPr lang="en-US" sz="1800" b="1" kern="1200" dirty="0"/>
        </a:p>
      </dsp:txBody>
      <dsp:txXfrm>
        <a:off x="4124599" y="3951327"/>
        <a:ext cx="1189175" cy="1189175"/>
      </dsp:txXfrm>
    </dsp:sp>
    <dsp:sp modelId="{C2C96BBB-0638-6844-8870-A808283C42D4}">
      <dsp:nvSpPr>
        <dsp:cNvPr id="0" name=""/>
        <dsp:cNvSpPr/>
      </dsp:nvSpPr>
      <dsp:spPr>
        <a:xfrm>
          <a:off x="1927768" y="1754497"/>
          <a:ext cx="1681747" cy="16817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Заказчик (РО)</a:t>
          </a:r>
          <a:endParaRPr lang="en-US" sz="1800" b="1" kern="1200" dirty="0"/>
        </a:p>
      </dsp:txBody>
      <dsp:txXfrm>
        <a:off x="2174054" y="2000783"/>
        <a:ext cx="1189175" cy="11891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6B001-2994-DD45-9F92-82D4B88BC6CC}">
      <dsp:nvSpPr>
        <dsp:cNvPr id="0" name=""/>
        <dsp:cNvSpPr/>
      </dsp:nvSpPr>
      <dsp:spPr>
        <a:xfrm>
          <a:off x="2722304" y="598488"/>
          <a:ext cx="3993765" cy="3993765"/>
        </a:xfrm>
        <a:prstGeom prst="blockArc">
          <a:avLst>
            <a:gd name="adj1" fmla="val 10800000"/>
            <a:gd name="adj2" fmla="val 162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0B29CE-C5B3-F543-AD61-808214B5BEFD}">
      <dsp:nvSpPr>
        <dsp:cNvPr id="0" name=""/>
        <dsp:cNvSpPr/>
      </dsp:nvSpPr>
      <dsp:spPr>
        <a:xfrm>
          <a:off x="2722304" y="598488"/>
          <a:ext cx="3993765" cy="3993765"/>
        </a:xfrm>
        <a:prstGeom prst="blockArc">
          <a:avLst>
            <a:gd name="adj1" fmla="val 5400000"/>
            <a:gd name="adj2" fmla="val 108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CEE09-54B9-EF49-98BE-AB82FF0A35AE}">
      <dsp:nvSpPr>
        <dsp:cNvPr id="0" name=""/>
        <dsp:cNvSpPr/>
      </dsp:nvSpPr>
      <dsp:spPr>
        <a:xfrm>
          <a:off x="2722304" y="598488"/>
          <a:ext cx="3993765" cy="3993765"/>
        </a:xfrm>
        <a:prstGeom prst="blockArc">
          <a:avLst>
            <a:gd name="adj1" fmla="val 0"/>
            <a:gd name="adj2" fmla="val 540000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DE56B-10FA-894F-90A0-01C4A661A7CA}">
      <dsp:nvSpPr>
        <dsp:cNvPr id="0" name=""/>
        <dsp:cNvSpPr/>
      </dsp:nvSpPr>
      <dsp:spPr>
        <a:xfrm>
          <a:off x="2722304" y="598488"/>
          <a:ext cx="3993765" cy="3993765"/>
        </a:xfrm>
        <a:prstGeom prst="blockArc">
          <a:avLst>
            <a:gd name="adj1" fmla="val 16200000"/>
            <a:gd name="adj2" fmla="val 0"/>
            <a:gd name="adj3" fmla="val 464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7408E-4A0A-1E41-95E9-3FF1EAFA3D9A}">
      <dsp:nvSpPr>
        <dsp:cNvPr id="0" name=""/>
        <dsp:cNvSpPr/>
      </dsp:nvSpPr>
      <dsp:spPr>
        <a:xfrm>
          <a:off x="3972992" y="1849176"/>
          <a:ext cx="1492389" cy="14923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/>
            <a:t>Ретро-митинг</a:t>
          </a:r>
          <a:endParaRPr lang="en-US" sz="2500" kern="1200" dirty="0"/>
        </a:p>
      </dsp:txBody>
      <dsp:txXfrm>
        <a:off x="4191547" y="2067731"/>
        <a:ext cx="1055279" cy="1055279"/>
      </dsp:txXfrm>
    </dsp:sp>
    <dsp:sp modelId="{D3DB9A69-FC1B-3744-B0AA-23F838432D55}">
      <dsp:nvSpPr>
        <dsp:cNvPr id="0" name=""/>
        <dsp:cNvSpPr/>
      </dsp:nvSpPr>
      <dsp:spPr>
        <a:xfrm>
          <a:off x="3878313" y="-196047"/>
          <a:ext cx="1681747" cy="16817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Команда</a:t>
          </a:r>
          <a:endParaRPr lang="en-US" sz="1800" b="1" kern="1200" dirty="0"/>
        </a:p>
      </dsp:txBody>
      <dsp:txXfrm>
        <a:off x="4124599" y="50239"/>
        <a:ext cx="1189175" cy="1189175"/>
      </dsp:txXfrm>
    </dsp:sp>
    <dsp:sp modelId="{FFF878BD-B925-DA48-B23E-F6EEB095D9D8}">
      <dsp:nvSpPr>
        <dsp:cNvPr id="0" name=""/>
        <dsp:cNvSpPr/>
      </dsp:nvSpPr>
      <dsp:spPr>
        <a:xfrm>
          <a:off x="5828857" y="1754497"/>
          <a:ext cx="1681747" cy="1681747"/>
        </a:xfrm>
        <a:prstGeom prst="ellipse">
          <a:avLst/>
        </a:prstGeom>
        <a:solidFill>
          <a:schemeClr val="tx2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Scrum mater</a:t>
          </a:r>
        </a:p>
      </dsp:txBody>
      <dsp:txXfrm>
        <a:off x="6075143" y="2000783"/>
        <a:ext cx="1189175" cy="1189175"/>
      </dsp:txXfrm>
    </dsp:sp>
    <dsp:sp modelId="{C5100DA7-346A-8242-A615-8D4AFCEB6A51}">
      <dsp:nvSpPr>
        <dsp:cNvPr id="0" name=""/>
        <dsp:cNvSpPr/>
      </dsp:nvSpPr>
      <dsp:spPr>
        <a:xfrm>
          <a:off x="3878313" y="3705041"/>
          <a:ext cx="1681747" cy="1681747"/>
        </a:xfrm>
        <a:prstGeom prst="ellips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Приглашенные эксперты</a:t>
          </a:r>
          <a:endParaRPr lang="en-US" sz="1800" b="1" kern="1200" dirty="0"/>
        </a:p>
      </dsp:txBody>
      <dsp:txXfrm>
        <a:off x="4124599" y="3951327"/>
        <a:ext cx="1189175" cy="1189175"/>
      </dsp:txXfrm>
    </dsp:sp>
    <dsp:sp modelId="{C2C96BBB-0638-6844-8870-A808283C42D4}">
      <dsp:nvSpPr>
        <dsp:cNvPr id="0" name=""/>
        <dsp:cNvSpPr/>
      </dsp:nvSpPr>
      <dsp:spPr>
        <a:xfrm>
          <a:off x="1927768" y="1754497"/>
          <a:ext cx="1681747" cy="1681747"/>
        </a:xfrm>
        <a:prstGeom prst="ellipse">
          <a:avLst/>
        </a:prstGeom>
        <a:solidFill>
          <a:schemeClr val="bg1">
            <a:lumMod val="6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Заказчик (РО)</a:t>
          </a:r>
          <a:endParaRPr lang="en-US" sz="1800" b="1" kern="1200" dirty="0"/>
        </a:p>
      </dsp:txBody>
      <dsp:txXfrm>
        <a:off x="2174054" y="2000783"/>
        <a:ext cx="1189175" cy="11891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FD0D0-854D-B944-9602-8BB76C4A29D1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4900" kern="1200" dirty="0"/>
            <a:t>Что понравилось</a:t>
          </a:r>
          <a:endParaRPr lang="en-US" sz="4900" kern="1200" dirty="0"/>
        </a:p>
      </dsp:txBody>
      <dsp:txXfrm rot="-5400000">
        <a:off x="2962656" y="205028"/>
        <a:ext cx="5209983" cy="1052927"/>
      </dsp:txXfrm>
    </dsp:sp>
    <dsp:sp modelId="{3A4630EE-099A-F04B-B72A-9FE12C2FFBC8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/>
            <a:t>Liked</a:t>
          </a:r>
          <a:endParaRPr lang="en-US" sz="5300" kern="1200" dirty="0"/>
        </a:p>
      </dsp:txBody>
      <dsp:txXfrm>
        <a:off x="71201" y="73410"/>
        <a:ext cx="2820254" cy="1316160"/>
      </dsp:txXfrm>
    </dsp:sp>
    <dsp:sp modelId="{6D03755D-852C-8642-BC73-9798867FAAC9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4900" kern="1200" dirty="0"/>
            <a:t>Что выучили</a:t>
          </a:r>
          <a:endParaRPr lang="en-US" sz="4900" kern="1200" dirty="0"/>
        </a:p>
      </dsp:txBody>
      <dsp:txXfrm rot="-5400000">
        <a:off x="2962656" y="1736518"/>
        <a:ext cx="5209983" cy="1052927"/>
      </dsp:txXfrm>
    </dsp:sp>
    <dsp:sp modelId="{A143E855-E137-6245-95C5-39327520E383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/>
            <a:t>Learned</a:t>
          </a:r>
          <a:endParaRPr lang="en-US" sz="5300" kern="1200" dirty="0"/>
        </a:p>
      </dsp:txBody>
      <dsp:txXfrm>
        <a:off x="71201" y="1604901"/>
        <a:ext cx="2820254" cy="1316160"/>
      </dsp:txXfrm>
    </dsp:sp>
    <dsp:sp modelId="{5CA5D3C6-7673-7A49-8917-793A2DCB0133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marL="285750" lvl="1" indent="-285750" algn="l" defTabSz="2178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4900" kern="1200" dirty="0"/>
            <a:t>Чего не хватило</a:t>
          </a:r>
          <a:endParaRPr lang="en-US" sz="4900" kern="1200" dirty="0"/>
        </a:p>
      </dsp:txBody>
      <dsp:txXfrm rot="-5400000">
        <a:off x="2962656" y="3268008"/>
        <a:ext cx="5209983" cy="1052927"/>
      </dsp:txXfrm>
    </dsp:sp>
    <dsp:sp modelId="{A1F699F3-4EB1-B44F-ABFE-88AA3168405A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100965" rIns="201930" bIns="100965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kern="1200" dirty="0"/>
            <a:t>Lacked</a:t>
          </a:r>
          <a:endParaRPr lang="en-US" sz="5300" kern="1200" dirty="0"/>
        </a:p>
      </dsp:txBody>
      <dsp:txXfrm>
        <a:off x="71201" y="3136391"/>
        <a:ext cx="2820254" cy="13161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67E1A-A01A-B748-8209-AB725AE6EE8F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E76C2-37B3-2441-AB6D-51A7981E7FCD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Формальность, потому что так написано в книге</a:t>
          </a:r>
          <a:endParaRPr lang="en-US" sz="3100" kern="1200" dirty="0"/>
        </a:p>
      </dsp:txBody>
      <dsp:txXfrm>
        <a:off x="0" y="0"/>
        <a:ext cx="8229600" cy="1131490"/>
      </dsp:txXfrm>
    </dsp:sp>
    <dsp:sp modelId="{AA3BDBBD-279E-BE4A-A5FC-3DA093D1EE6D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B6BA8-EBAA-4F48-8DE3-5CF9E36C0D57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Поиск виновных</a:t>
          </a:r>
          <a:endParaRPr lang="en-US" sz="3100" kern="1200" dirty="0"/>
        </a:p>
      </dsp:txBody>
      <dsp:txXfrm>
        <a:off x="0" y="1131490"/>
        <a:ext cx="8229600" cy="1131490"/>
      </dsp:txXfrm>
    </dsp:sp>
    <dsp:sp modelId="{18C5B1F9-058A-3542-9C40-FDB12235F4D1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AA9BE-27AC-6E4A-99CD-FF699198FD64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Перенос проблем на другие команды</a:t>
          </a:r>
          <a:endParaRPr lang="en-US" sz="3100" kern="1200" dirty="0"/>
        </a:p>
      </dsp:txBody>
      <dsp:txXfrm>
        <a:off x="0" y="2262981"/>
        <a:ext cx="8229600" cy="1131490"/>
      </dsp:txXfrm>
    </dsp:sp>
    <dsp:sp modelId="{23CC8B12-09B7-0845-9489-51691886EACA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E4661-9456-874F-899A-12C613B079A8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100" kern="1200" dirty="0"/>
            <a:t>Плохая подготовка</a:t>
          </a:r>
          <a:endParaRPr lang="en-US" sz="3100" kern="1200" dirty="0"/>
        </a:p>
      </dsp:txBody>
      <dsp:txXfrm>
        <a:off x="0" y="3394472"/>
        <a:ext cx="8229600" cy="11314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0D73B-9AD4-D246-9CA0-B4D7EA6EC560}">
      <dsp:nvSpPr>
        <dsp:cNvPr id="0" name=""/>
        <dsp:cNvSpPr/>
      </dsp:nvSpPr>
      <dsp:spPr>
        <a:xfrm>
          <a:off x="0" y="585561"/>
          <a:ext cx="822960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365C5-96D6-3E45-9F5B-EB62CFCC67EC}">
      <dsp:nvSpPr>
        <dsp:cNvPr id="0" name=""/>
        <dsp:cNvSpPr/>
      </dsp:nvSpPr>
      <dsp:spPr>
        <a:xfrm>
          <a:off x="411480" y="24681"/>
          <a:ext cx="5760720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b="1" kern="1200" dirty="0"/>
            <a:t>А3 – </a:t>
          </a:r>
          <a:r>
            <a:rPr lang="uk-UA" sz="2000" b="1" kern="1200" dirty="0" err="1"/>
            <a:t>это</a:t>
          </a:r>
          <a:r>
            <a:rPr lang="uk-UA" sz="2000" b="1" kern="1200" dirty="0"/>
            <a:t> стандарт </a:t>
          </a:r>
          <a:r>
            <a:rPr lang="uk-UA" sz="2000" b="1" kern="1200" dirty="0" err="1"/>
            <a:t>размера</a:t>
          </a:r>
          <a:r>
            <a:rPr lang="uk-UA" sz="2000" b="1" kern="1200" dirty="0"/>
            <a:t> </a:t>
          </a:r>
          <a:r>
            <a:rPr lang="uk-UA" sz="2000" b="1" kern="1200" dirty="0" err="1"/>
            <a:t>бумаги</a:t>
          </a:r>
          <a:endParaRPr lang="en-US" sz="2000" b="1" kern="1200" dirty="0"/>
        </a:p>
      </dsp:txBody>
      <dsp:txXfrm>
        <a:off x="466240" y="79441"/>
        <a:ext cx="5651200" cy="1012240"/>
      </dsp:txXfrm>
    </dsp:sp>
    <dsp:sp modelId="{2A6F6FB7-D9F8-2644-824D-BFE27067D0B6}">
      <dsp:nvSpPr>
        <dsp:cNvPr id="0" name=""/>
        <dsp:cNvSpPr/>
      </dsp:nvSpPr>
      <dsp:spPr>
        <a:xfrm>
          <a:off x="0" y="2309241"/>
          <a:ext cx="8229600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4AD482-452B-C54D-AA51-1768F1D214AD}">
      <dsp:nvSpPr>
        <dsp:cNvPr id="0" name=""/>
        <dsp:cNvSpPr/>
      </dsp:nvSpPr>
      <dsp:spPr>
        <a:xfrm>
          <a:off x="411480" y="1748361"/>
          <a:ext cx="5760720" cy="1121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b="1" kern="1200" dirty="0"/>
            <a:t>А3 – метод </a:t>
          </a:r>
          <a:r>
            <a:rPr lang="uk-UA" sz="2000" b="1" kern="1200" dirty="0" err="1"/>
            <a:t>основан</a:t>
          </a:r>
          <a:r>
            <a:rPr lang="uk-UA" sz="2000" b="1" kern="1200" dirty="0"/>
            <a:t> на цикле </a:t>
          </a:r>
          <a:r>
            <a:rPr lang="en-US" sz="2000" b="1" kern="1200" dirty="0"/>
            <a:t>PDCA</a:t>
          </a:r>
        </a:p>
      </dsp:txBody>
      <dsp:txXfrm>
        <a:off x="466240" y="1803121"/>
        <a:ext cx="5651200" cy="10122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75161-CBBA-7749-9153-84A0B445762E}">
      <dsp:nvSpPr>
        <dsp:cNvPr id="0" name=""/>
        <dsp:cNvSpPr/>
      </dsp:nvSpPr>
      <dsp:spPr>
        <a:xfrm>
          <a:off x="-5478417" y="-838912"/>
          <a:ext cx="6523828" cy="6523828"/>
        </a:xfrm>
        <a:prstGeom prst="blockArc">
          <a:avLst>
            <a:gd name="adj1" fmla="val 18900000"/>
            <a:gd name="adj2" fmla="val 2700000"/>
            <a:gd name="adj3" fmla="val 331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8DCD2-199F-3F44-9B08-2402DC6C02CA}">
      <dsp:nvSpPr>
        <dsp:cNvPr id="0" name=""/>
        <dsp:cNvSpPr/>
      </dsp:nvSpPr>
      <dsp:spPr>
        <a:xfrm>
          <a:off x="672625" y="484600"/>
          <a:ext cx="7490099" cy="96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303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1987, </a:t>
          </a:r>
          <a:r>
            <a:rPr lang="ru-RU" sz="1600" kern="1200" dirty="0"/>
            <a:t>разработка компании «Форд» на основе </a:t>
          </a:r>
          <a:r>
            <a:rPr lang="uk-UA" sz="1600" kern="1200" dirty="0" err="1"/>
            <a:t>военного</a:t>
          </a:r>
          <a:r>
            <a:rPr lang="uk-UA" sz="1600" kern="1200" dirty="0"/>
            <a:t> </a:t>
          </a:r>
          <a:r>
            <a:rPr lang="uk-UA" sz="1600" kern="1200" dirty="0" err="1"/>
            <a:t>стандарта</a:t>
          </a:r>
          <a:r>
            <a:rPr lang="uk-UA" sz="1600" kern="1200" dirty="0"/>
            <a:t> «</a:t>
          </a:r>
          <a:r>
            <a:rPr lang="en-US" sz="1600" kern="1200" dirty="0"/>
            <a:t>MIL-STD 1520 </a:t>
          </a:r>
          <a:r>
            <a:rPr lang="uk-UA" sz="1600" kern="1200" dirty="0" err="1"/>
            <a:t>Корректирующие</a:t>
          </a:r>
          <a:r>
            <a:rPr lang="uk-UA" sz="1600" kern="1200" dirty="0"/>
            <a:t> </a:t>
          </a:r>
          <a:r>
            <a:rPr lang="uk-UA" sz="1600" kern="1200" dirty="0" err="1"/>
            <a:t>действия</a:t>
          </a:r>
          <a:r>
            <a:rPr lang="uk-UA" sz="1600" kern="1200" dirty="0"/>
            <a:t> </a:t>
          </a:r>
          <a:r>
            <a:rPr lang="uk-UA" sz="1600" kern="1200" dirty="0" err="1"/>
            <a:t>и</a:t>
          </a:r>
          <a:r>
            <a:rPr lang="uk-UA" sz="1600" kern="1200" dirty="0"/>
            <a:t> </a:t>
          </a:r>
          <a:r>
            <a:rPr lang="uk-UA" sz="1600" kern="1200" dirty="0" err="1"/>
            <a:t>Стандартизированная</a:t>
          </a:r>
          <a:r>
            <a:rPr lang="uk-UA" sz="1600" kern="1200" dirty="0"/>
            <a:t> система </a:t>
          </a:r>
          <a:r>
            <a:rPr lang="uk-UA" sz="1600" kern="1200" dirty="0" err="1"/>
            <a:t>управления</a:t>
          </a:r>
          <a:r>
            <a:rPr lang="uk-UA" sz="1600" kern="1200" dirty="0"/>
            <a:t> </a:t>
          </a:r>
          <a:r>
            <a:rPr lang="uk-UA" sz="1600" kern="1200" dirty="0" err="1"/>
            <a:t>несоответствующими</a:t>
          </a:r>
          <a:r>
            <a:rPr lang="uk-UA" sz="1600" kern="1200" dirty="0"/>
            <a:t> </a:t>
          </a:r>
          <a:r>
            <a:rPr lang="uk-UA" sz="1600" kern="1200" dirty="0" err="1"/>
            <a:t>материалами</a:t>
          </a:r>
          <a:r>
            <a:rPr lang="uk-UA" sz="1600" kern="1200" dirty="0"/>
            <a:t>», США. </a:t>
          </a:r>
          <a:endParaRPr lang="en-US" sz="1600" kern="1200" dirty="0"/>
        </a:p>
      </dsp:txBody>
      <dsp:txXfrm>
        <a:off x="672625" y="484600"/>
        <a:ext cx="7490099" cy="969200"/>
      </dsp:txXfrm>
    </dsp:sp>
    <dsp:sp modelId="{3A792E8B-E1D1-614F-8C72-A9B3606239F8}">
      <dsp:nvSpPr>
        <dsp:cNvPr id="0" name=""/>
        <dsp:cNvSpPr/>
      </dsp:nvSpPr>
      <dsp:spPr>
        <a:xfrm>
          <a:off x="66874" y="363450"/>
          <a:ext cx="1211500" cy="12115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7EE01-FDDF-7548-909C-92CB6661635C}">
      <dsp:nvSpPr>
        <dsp:cNvPr id="0" name=""/>
        <dsp:cNvSpPr/>
      </dsp:nvSpPr>
      <dsp:spPr>
        <a:xfrm>
          <a:off x="1024929" y="1938401"/>
          <a:ext cx="7137795" cy="96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303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/>
            <a:t>Руководство </a:t>
          </a:r>
          <a:r>
            <a:rPr lang="en-US" sz="1600" kern="1200"/>
            <a:t>Ford </a:t>
          </a:r>
          <a:r>
            <a:rPr lang="uk-UA" sz="1600" kern="1200"/>
            <a:t>определяет 8</a:t>
          </a:r>
          <a:r>
            <a:rPr lang="en-US" sz="1600" kern="1200"/>
            <a:t>D </a:t>
          </a:r>
          <a:r>
            <a:rPr lang="uk-UA" sz="1600" kern="1200"/>
            <a:t>как дисциплинированный (упорядоченный) процесс, который направлен на разрешение проблем методологическим и аналитическим путем. </a:t>
          </a:r>
          <a:endParaRPr lang="en-US" sz="1600" kern="1200"/>
        </a:p>
      </dsp:txBody>
      <dsp:txXfrm>
        <a:off x="1024929" y="1938401"/>
        <a:ext cx="7137795" cy="969200"/>
      </dsp:txXfrm>
    </dsp:sp>
    <dsp:sp modelId="{D64C70C3-1CE6-8248-88BD-8325D116B1A5}">
      <dsp:nvSpPr>
        <dsp:cNvPr id="0" name=""/>
        <dsp:cNvSpPr/>
      </dsp:nvSpPr>
      <dsp:spPr>
        <a:xfrm>
          <a:off x="419179" y="1817251"/>
          <a:ext cx="1211500" cy="12115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4B7C5-B934-274A-A65A-C0C45C0B811C}">
      <dsp:nvSpPr>
        <dsp:cNvPr id="0" name=""/>
        <dsp:cNvSpPr/>
      </dsp:nvSpPr>
      <dsp:spPr>
        <a:xfrm>
          <a:off x="672625" y="3392202"/>
          <a:ext cx="7490099" cy="969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9303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1600" kern="1200"/>
            <a:t>Каждый шаг 8</a:t>
          </a:r>
          <a:r>
            <a:rPr lang="en-US" sz="1600" kern="1200"/>
            <a:t>D </a:t>
          </a:r>
          <a:r>
            <a:rPr lang="uk-UA" sz="1600" kern="1200"/>
            <a:t>методики имеет в своем наименовании букву </a:t>
          </a:r>
          <a:r>
            <a:rPr lang="en-US" sz="1600" kern="1200"/>
            <a:t>D, </a:t>
          </a:r>
          <a:r>
            <a:rPr lang="uk-UA" sz="1600" kern="1200"/>
            <a:t>что означает дисциплина (</a:t>
          </a:r>
          <a:r>
            <a:rPr lang="en-US" sz="1600" kern="1200"/>
            <a:t>discipline). </a:t>
          </a:r>
        </a:p>
      </dsp:txBody>
      <dsp:txXfrm>
        <a:off x="672625" y="3392202"/>
        <a:ext cx="7490099" cy="969200"/>
      </dsp:txXfrm>
    </dsp:sp>
    <dsp:sp modelId="{AC794BEE-FD31-F341-B5EF-14E282480C86}">
      <dsp:nvSpPr>
        <dsp:cNvPr id="0" name=""/>
        <dsp:cNvSpPr/>
      </dsp:nvSpPr>
      <dsp:spPr>
        <a:xfrm>
          <a:off x="66874" y="3271052"/>
          <a:ext cx="1211500" cy="12115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A9AA4-8ABC-E842-B589-4FA932EF9BFC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F6B98-2422-0649-B7A6-BC05AA4F88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150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7775F-6938-4B36-9A2D-4238EA2E5FE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26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97775F-6938-4B36-9A2D-4238EA2E5FE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855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efc5a00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efc5a00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134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efc5a00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aefc5a00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353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efc5a00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aefc5a00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460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20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BAD0-644E-3E4D-83A0-3D266244E0C6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79B-4E99-7E4D-BD76-B46A74995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64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BAD0-644E-3E4D-83A0-3D266244E0C6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79B-4E99-7E4D-BD76-B46A74995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2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BAD0-644E-3E4D-83A0-3D266244E0C6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79B-4E99-7E4D-BD76-B46A74995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297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0A8E-0CD6-48AB-AA8E-325D35E21CA8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CA11-5AC2-4C21-B0E0-004AB9FAD34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938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0A8E-0CD6-48AB-AA8E-325D35E21CA8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CA11-5AC2-4C21-B0E0-004AB9FAD34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908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0A8E-0CD6-48AB-AA8E-325D35E21CA8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CA11-5AC2-4C21-B0E0-004AB9FAD34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989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0A8E-0CD6-48AB-AA8E-325D35E21CA8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CA11-5AC2-4C21-B0E0-004AB9FAD34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172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0A8E-0CD6-48AB-AA8E-325D35E21CA8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CA11-5AC2-4C21-B0E0-004AB9FAD34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184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0A8E-0CD6-48AB-AA8E-325D35E21CA8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CA11-5AC2-4C21-B0E0-004AB9FAD34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504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0A8E-0CD6-48AB-AA8E-325D35E21CA8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CA11-5AC2-4C21-B0E0-004AB9FAD34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186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0A8E-0CD6-48AB-AA8E-325D35E21CA8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CA11-5AC2-4C21-B0E0-004AB9FAD34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71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BAD0-644E-3E4D-83A0-3D266244E0C6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79B-4E99-7E4D-BD76-B46A74995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1073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0A8E-0CD6-48AB-AA8E-325D35E21CA8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CA11-5AC2-4C21-B0E0-004AB9FAD34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284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0A8E-0CD6-48AB-AA8E-325D35E21CA8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CA11-5AC2-4C21-B0E0-004AB9FAD34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262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0A8E-0CD6-48AB-AA8E-325D35E21CA8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CCA11-5AC2-4C21-B0E0-004AB9FAD34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39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BAD0-644E-3E4D-83A0-3D266244E0C6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79B-4E99-7E4D-BD76-B46A74995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19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BAD0-644E-3E4D-83A0-3D266244E0C6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79B-4E99-7E4D-BD76-B46A74995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4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BAD0-644E-3E4D-83A0-3D266244E0C6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79B-4E99-7E4D-BD76-B46A74995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03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BAD0-644E-3E4D-83A0-3D266244E0C6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79B-4E99-7E4D-BD76-B46A74995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77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BAD0-644E-3E4D-83A0-3D266244E0C6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79B-4E99-7E4D-BD76-B46A74995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85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BAD0-644E-3E4D-83A0-3D266244E0C6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79B-4E99-7E4D-BD76-B46A74995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BBAD0-644E-3E4D-83A0-3D266244E0C6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A779B-4E99-7E4D-BD76-B46A74995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06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BBAD0-644E-3E4D-83A0-3D266244E0C6}" type="datetimeFigureOut">
              <a:rPr lang="ru-RU" smtClean="0"/>
              <a:t>10.02.2019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A779B-4E99-7E4D-BD76-B46A749952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24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40A8E-0CD6-48AB-AA8E-325D35E21CA8}" type="datetimeFigureOut">
              <a:rPr lang="ru-RU" smtClean="0"/>
              <a:pPr/>
              <a:t>10.02.2019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CCA11-5AC2-4C21-B0E0-004AB9FAD34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40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391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6" indent="-342896" algn="l" defTabSz="91439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43" indent="-285747" algn="l" defTabSz="914391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8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4" indent="-228597" algn="l" defTabSz="914391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79" indent="-228597" algn="l" defTabSz="914391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5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914391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lobasev.ru/a3-template?utm_source=share&amp;utm_medium=gdoc&amp;utm_campaign=00_tool_a3template" TargetMode="External"/><Relationship Id="rId3" Type="http://schemas.openxmlformats.org/officeDocument/2006/relationships/hyperlink" Target="http://www.crisp.se/henrik.kniberg/" TargetMode="External"/><Relationship Id="rId7" Type="http://schemas.openxmlformats.org/officeDocument/2006/relationships/hyperlink" Target="http://lobasev.ru/?utm_source=share&amp;utm_medium=gdoc&amp;utm_campaign=00_tool_a3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risp.se/lean/a3-template" TargetMode="Externa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poppendieck.com/people.htm" TargetMode="Externa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lobasev.ru/a3-template?utm_source=share&amp;utm_medium=gdoc&amp;utm_campaign=00_tool_a3template" TargetMode="External"/><Relationship Id="rId3" Type="http://schemas.openxmlformats.org/officeDocument/2006/relationships/hyperlink" Target="http://www.crisp.se/henrik.kniberg/" TargetMode="External"/><Relationship Id="rId7" Type="http://schemas.openxmlformats.org/officeDocument/2006/relationships/hyperlink" Target="http://lobasev.ru/?utm_source=share&amp;utm_medium=gdoc&amp;utm_campaign=00_tool_a3templat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risp.se/lean/a3-template" TargetMode="Externa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poppendieck.com/people.htm" TargetMode="External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www.crisp.se/henrik.kniberg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risp.se/lean/a3-template" TargetMode="External"/><Relationship Id="rId11" Type="http://schemas.openxmlformats.org/officeDocument/2006/relationships/hyperlink" Target="http://lobasev.ru/a3-template?utm_source=share&amp;utm_medium=gdoc&amp;utm_campaign=00_tool_a3template" TargetMode="External"/><Relationship Id="rId5" Type="http://schemas.openxmlformats.org/officeDocument/2006/relationships/hyperlink" Target="http://creativecommons.org/licenses/by/4.0/" TargetMode="External"/><Relationship Id="rId10" Type="http://schemas.openxmlformats.org/officeDocument/2006/relationships/hyperlink" Target="http://lobasev.ru/?utm_source=share&amp;utm_medium=gdoc&amp;utm_campaign=00_tool_a3template" TargetMode="External"/><Relationship Id="rId4" Type="http://schemas.openxmlformats.org/officeDocument/2006/relationships/hyperlink" Target="http://www.poppendieck.com/people.htm" TargetMode="External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lobasev.ru/?utm_source=share&amp;utm_medium=gdoc&amp;utm_campaign=00_tool_a3template" TargetMode="External"/><Relationship Id="rId3" Type="http://schemas.openxmlformats.org/officeDocument/2006/relationships/hyperlink" Target="http://www.crisp.se/henrik.kniberg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risp.se/lean/a3-template" TargetMode="External"/><Relationship Id="rId5" Type="http://schemas.openxmlformats.org/officeDocument/2006/relationships/hyperlink" Target="http://creativecommons.org/licenses/by/4.0/" TargetMode="External"/><Relationship Id="rId4" Type="http://schemas.openxmlformats.org/officeDocument/2006/relationships/hyperlink" Target="http://www.poppendieck.com/people.htm" TargetMode="External"/><Relationship Id="rId9" Type="http://schemas.openxmlformats.org/officeDocument/2006/relationships/hyperlink" Target="http://lobasev.ru/a3-template?utm_source=share&amp;utm_medium=gdoc&amp;utm_campaign=00_tool_a3template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hyperlink" Target="http://ru.wikipedia.org/wiki/%D0%A4%D0%B0%D0%B9%D0%BB:PDCA_Cycle.svg" TargetMode="Externa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4.tiff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79056"/>
            <a:ext cx="7772400" cy="1470025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Ретроспектива</a:t>
            </a:r>
          </a:p>
        </p:txBody>
      </p:sp>
      <p:pic>
        <p:nvPicPr>
          <p:cNvPr id="11266" name="Picture 2" descr="Школа менеджеров Стратоплан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11560" y="548681"/>
            <a:ext cx="428625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6300192" y="404665"/>
            <a:ext cx="2952328" cy="10310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914391"/>
            <a:endParaRPr lang="en-US" sz="1050" b="1" dirty="0">
              <a:solidFill>
                <a:prstClr val="black"/>
              </a:solidFill>
              <a:latin typeface="Calibri"/>
              <a:ea typeface="MS PGothic" panose="020B0600070205080204" pitchFamily="34" charset="-128"/>
              <a:sym typeface="Arial Unicode MS" panose="020B0604020202020204" pitchFamily="34" charset="-128"/>
            </a:endParaRPr>
          </a:p>
          <a:p>
            <a:pPr defTabSz="914391"/>
            <a:r>
              <a:rPr lang="en-US" sz="2000" b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  <a:sym typeface="Arial Unicode MS" panose="020B0604020202020204" pitchFamily="34" charset="-128"/>
              </a:rPr>
              <a:t>   www.stratoplan.ru</a:t>
            </a:r>
            <a:br>
              <a:rPr lang="en-US" b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  <a:sym typeface="Arial Unicode MS" panose="020B0604020202020204" pitchFamily="34" charset="-128"/>
              </a:rPr>
            </a:br>
            <a:r>
              <a:rPr lang="en-US" b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  <a:sym typeface="Arial Unicode MS" panose="020B0604020202020204" pitchFamily="34" charset="-128"/>
              </a:rPr>
              <a:t> </a:t>
            </a:r>
            <a:r>
              <a:rPr lang="en-US" sz="2000" b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  <a:sym typeface="Arial Unicode MS" panose="020B0604020202020204" pitchFamily="34" charset="-128"/>
              </a:rPr>
              <a:t>  my.stratoplan.net</a:t>
            </a:r>
            <a:br>
              <a:rPr lang="en-US" sz="2000" b="1" dirty="0">
                <a:solidFill>
                  <a:prstClr val="black"/>
                </a:solidFill>
                <a:latin typeface="Calibri"/>
                <a:ea typeface="MS PGothic" panose="020B0600070205080204" pitchFamily="34" charset="-128"/>
                <a:sym typeface="Arial Unicode MS" panose="020B0604020202020204" pitchFamily="34" charset="-128"/>
              </a:rPr>
            </a:br>
            <a:endParaRPr lang="en-US" sz="1050" b="1" dirty="0">
              <a:solidFill>
                <a:prstClr val="black"/>
              </a:solidFill>
              <a:latin typeface="Calibri"/>
              <a:ea typeface="MS PGothic" panose="020B0600070205080204" pitchFamily="34" charset="-128"/>
              <a:sym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172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/>
        </p:nvSpPr>
        <p:spPr>
          <a:xfrm>
            <a:off x="4639147" y="6328229"/>
            <a:ext cx="3399210" cy="33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605" b="1"/>
              <a:t>A3 Problem Solving Template</a:t>
            </a:r>
            <a:r>
              <a:rPr lang="en" sz="605"/>
              <a:t> v1.2 (April 2015) by  </a:t>
            </a:r>
            <a:r>
              <a:rPr lang="en" sz="605" u="sng">
                <a:solidFill>
                  <a:schemeClr val="hlink"/>
                </a:solidFill>
                <a:hlinkClick r:id="rId3"/>
              </a:rPr>
              <a:t>Henrik Kniberg </a:t>
            </a:r>
            <a:r>
              <a:rPr lang="en" sz="605"/>
              <a:t>and </a:t>
            </a:r>
            <a:r>
              <a:rPr lang="en" sz="605" u="sng">
                <a:solidFill>
                  <a:schemeClr val="hlink"/>
                </a:solidFill>
                <a:hlinkClick r:id="rId4"/>
              </a:rPr>
              <a:t>Tom Poppendieck</a:t>
            </a:r>
            <a:endParaRPr sz="605"/>
          </a:p>
          <a:p>
            <a:r>
              <a:rPr lang="en" sz="605"/>
              <a:t>License: </a:t>
            </a:r>
            <a:r>
              <a:rPr lang="en" sz="605" u="sng">
                <a:solidFill>
                  <a:schemeClr val="hlink"/>
                </a:solidFill>
                <a:hlinkClick r:id="rId5"/>
              </a:rPr>
              <a:t>Creative Commons Attribute 4.0 International</a:t>
            </a:r>
            <a:endParaRPr sz="605"/>
          </a:p>
          <a:p>
            <a:r>
              <a:rPr lang="en" sz="605"/>
              <a:t>Original link: </a:t>
            </a:r>
            <a:r>
              <a:rPr lang="en" sz="605" u="sng">
                <a:solidFill>
                  <a:schemeClr val="hlink"/>
                </a:solidFill>
                <a:hlinkClick r:id="rId6"/>
              </a:rPr>
              <a:t>http://www.crisp.se/lean/a3-template</a:t>
            </a:r>
            <a:endParaRPr sz="605">
              <a:highlight>
                <a:srgbClr val="F5F5F5"/>
              </a:highlight>
            </a:endParaRPr>
          </a:p>
        </p:txBody>
      </p:sp>
      <p:graphicFrame>
        <p:nvGraphicFramePr>
          <p:cNvPr id="35" name="Google Shape;35;p8"/>
          <p:cNvGraphicFramePr/>
          <p:nvPr/>
        </p:nvGraphicFramePr>
        <p:xfrm>
          <a:off x="37346" y="211994"/>
          <a:ext cx="4475793" cy="64475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1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Описание контекста проблемы</a:t>
                      </a:r>
                      <a:endParaRPr sz="1000" b="1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PLAN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504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Текущее состояние</a:t>
                      </a:r>
                      <a:endParaRPr sz="1000" b="1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PLAN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998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Цель / Целевое состояние</a:t>
                      </a:r>
                      <a:endParaRPr sz="1000" b="1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PLAN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89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Поиск корневых причин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PLAN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2217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6" name="Google Shape;36;p8"/>
          <p:cNvGraphicFramePr/>
          <p:nvPr/>
        </p:nvGraphicFramePr>
        <p:xfrm>
          <a:off x="4621048" y="1327887"/>
          <a:ext cx="4475794" cy="4948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1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Контрмеры (эксперименты)</a:t>
                      </a:r>
                      <a:endParaRPr sz="1000" b="1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DO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0202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Проверка результатов</a:t>
                      </a:r>
                      <a:endParaRPr sz="1000" b="1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CHECK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9241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Дальнейшие действия (список задач)</a:t>
                      </a:r>
                      <a:endParaRPr sz="1000" b="1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ACT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349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7" name="Google Shape;37;p8"/>
          <p:cNvGraphicFramePr/>
          <p:nvPr/>
        </p:nvGraphicFramePr>
        <p:xfrm>
          <a:off x="5453426" y="525667"/>
          <a:ext cx="3025043" cy="6635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7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1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Владелец:</a:t>
                      </a:r>
                      <a:endParaRPr sz="700" b="1"/>
                    </a:p>
                  </a:txBody>
                  <a:tcPr marL="55293" marR="55293" marT="55293" marB="5529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5293" marR="55293" marT="55293" marB="552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Ментор:</a:t>
                      </a:r>
                      <a:endParaRPr sz="700" b="1"/>
                    </a:p>
                  </a:txBody>
                  <a:tcPr marL="55293" marR="55293" marT="55293" marB="5529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5293" marR="55293" marT="55293" marB="552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Дата:</a:t>
                      </a:r>
                      <a:endParaRPr sz="700" b="1"/>
                    </a:p>
                  </a:txBody>
                  <a:tcPr marL="55293" marR="55293" marT="55293" marB="5529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5293" marR="55293" marT="55293" marB="552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Google Shape;38;p8"/>
          <p:cNvSpPr txBox="1"/>
          <p:nvPr/>
        </p:nvSpPr>
        <p:spPr>
          <a:xfrm>
            <a:off x="4568598" y="195861"/>
            <a:ext cx="4575825" cy="2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pPr algn="ctr"/>
            <a:r>
              <a:rPr lang="en" sz="1452" b="1"/>
              <a:t>A3: &lt;суть проблемы&gt;</a:t>
            </a:r>
            <a:endParaRPr sz="1452" b="1"/>
          </a:p>
        </p:txBody>
      </p:sp>
      <p:sp>
        <p:nvSpPr>
          <p:cNvPr id="39" name="Google Shape;39;p8"/>
          <p:cNvSpPr txBox="1"/>
          <p:nvPr/>
        </p:nvSpPr>
        <p:spPr>
          <a:xfrm>
            <a:off x="7315968" y="6397552"/>
            <a:ext cx="1734713" cy="27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605"/>
              <a:t>Перевод на русский: </a:t>
            </a:r>
            <a:r>
              <a:rPr lang="en" sz="605" u="sng">
                <a:solidFill>
                  <a:schemeClr val="hlink"/>
                </a:solidFill>
                <a:hlinkClick r:id="rId7"/>
              </a:rPr>
              <a:t>Дмитрий Лобасев</a:t>
            </a:r>
            <a:br>
              <a:rPr lang="en" sz="605"/>
            </a:br>
            <a:r>
              <a:rPr lang="en" sz="605"/>
              <a:t>Больше примеров: </a:t>
            </a:r>
            <a:r>
              <a:rPr lang="en" sz="605" u="sng">
                <a:solidFill>
                  <a:schemeClr val="hlink"/>
                </a:solidFill>
                <a:hlinkClick r:id="rId8"/>
              </a:rPr>
              <a:t>http://lobasev.ru/a3-template</a:t>
            </a:r>
            <a:endParaRPr sz="605"/>
          </a:p>
        </p:txBody>
      </p:sp>
      <p:pic>
        <p:nvPicPr>
          <p:cNvPr id="40" name="Google Shape;40;p8" descr="Creative Commons License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95207" y="6472743"/>
            <a:ext cx="506933" cy="1785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9CB5608-EED8-E24D-B55B-E70F6D4106DA}"/>
              </a:ext>
            </a:extLst>
          </p:cNvPr>
          <p:cNvCxnSpPr/>
          <p:nvPr/>
        </p:nvCxnSpPr>
        <p:spPr>
          <a:xfrm>
            <a:off x="2007476" y="777766"/>
            <a:ext cx="0" cy="56197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90B9E757-5580-354D-8737-03C02AE9DCB7}"/>
              </a:ext>
            </a:extLst>
          </p:cNvPr>
          <p:cNvCxnSpPr>
            <a:cxnSpLocks/>
          </p:cNvCxnSpPr>
          <p:nvPr/>
        </p:nvCxnSpPr>
        <p:spPr>
          <a:xfrm flipV="1">
            <a:off x="2115386" y="2478793"/>
            <a:ext cx="3917551" cy="3858301"/>
          </a:xfrm>
          <a:prstGeom prst="bentConnector3">
            <a:avLst>
              <a:gd name="adj1" fmla="val 39000"/>
            </a:avLst>
          </a:prstGeom>
          <a:ln w="5715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434BF8-60AC-DD4A-98DD-1D8A354EB627}"/>
              </a:ext>
            </a:extLst>
          </p:cNvPr>
          <p:cNvCxnSpPr>
            <a:cxnSpLocks/>
          </p:cNvCxnSpPr>
          <p:nvPr/>
        </p:nvCxnSpPr>
        <p:spPr>
          <a:xfrm>
            <a:off x="6174828" y="2435106"/>
            <a:ext cx="0" cy="384153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/>
        </p:nvSpPr>
        <p:spPr>
          <a:xfrm>
            <a:off x="4639147" y="6328229"/>
            <a:ext cx="3399210" cy="33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605" b="1"/>
              <a:t>A3 Problem Solving Template</a:t>
            </a:r>
            <a:r>
              <a:rPr lang="en" sz="605"/>
              <a:t> v1.2 (April 2015) by  </a:t>
            </a:r>
            <a:r>
              <a:rPr lang="en" sz="605" u="sng">
                <a:solidFill>
                  <a:schemeClr val="hlink"/>
                </a:solidFill>
                <a:hlinkClick r:id="rId3"/>
              </a:rPr>
              <a:t>Henrik Kniberg </a:t>
            </a:r>
            <a:r>
              <a:rPr lang="en" sz="605"/>
              <a:t>and </a:t>
            </a:r>
            <a:r>
              <a:rPr lang="en" sz="605" u="sng">
                <a:solidFill>
                  <a:schemeClr val="hlink"/>
                </a:solidFill>
                <a:hlinkClick r:id="rId4"/>
              </a:rPr>
              <a:t>Tom Poppendieck</a:t>
            </a:r>
            <a:endParaRPr sz="605"/>
          </a:p>
          <a:p>
            <a:r>
              <a:rPr lang="en" sz="605"/>
              <a:t>License: </a:t>
            </a:r>
            <a:r>
              <a:rPr lang="en" sz="605" u="sng">
                <a:solidFill>
                  <a:schemeClr val="hlink"/>
                </a:solidFill>
                <a:hlinkClick r:id="rId5"/>
              </a:rPr>
              <a:t>Creative Commons Attribute 4.0 International</a:t>
            </a:r>
            <a:endParaRPr sz="605"/>
          </a:p>
          <a:p>
            <a:r>
              <a:rPr lang="en" sz="605"/>
              <a:t>Original link: </a:t>
            </a:r>
            <a:r>
              <a:rPr lang="en" sz="605" u="sng">
                <a:solidFill>
                  <a:schemeClr val="hlink"/>
                </a:solidFill>
                <a:hlinkClick r:id="rId6"/>
              </a:rPr>
              <a:t>http://www.crisp.se/lean/a3-template</a:t>
            </a:r>
            <a:endParaRPr sz="605">
              <a:highlight>
                <a:srgbClr val="F5F5F5"/>
              </a:highlight>
            </a:endParaRPr>
          </a:p>
        </p:txBody>
      </p:sp>
      <p:graphicFrame>
        <p:nvGraphicFramePr>
          <p:cNvPr id="35" name="Google Shape;35;p8"/>
          <p:cNvGraphicFramePr/>
          <p:nvPr/>
        </p:nvGraphicFramePr>
        <p:xfrm>
          <a:off x="37346" y="211994"/>
          <a:ext cx="4475793" cy="64475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1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Описание контекста проблемы</a:t>
                      </a:r>
                      <a:endParaRPr sz="1000" b="1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PLAN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504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Текущее состояние</a:t>
                      </a:r>
                      <a:endParaRPr sz="1000" b="1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PLAN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998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 err="1"/>
                        <a:t>Цель</a:t>
                      </a:r>
                      <a:r>
                        <a:rPr lang="en" sz="1000" b="1" dirty="0"/>
                        <a:t> / </a:t>
                      </a:r>
                      <a:r>
                        <a:rPr lang="en" sz="1000" b="1" dirty="0" err="1"/>
                        <a:t>Целевое</a:t>
                      </a:r>
                      <a:r>
                        <a:rPr lang="en" sz="1000" b="1" dirty="0"/>
                        <a:t> </a:t>
                      </a:r>
                      <a:r>
                        <a:rPr lang="en" sz="1000" b="1" dirty="0" err="1"/>
                        <a:t>состояние</a:t>
                      </a:r>
                      <a:endParaRPr sz="1000" b="1" dirty="0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PLAN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789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Поиск корневых причин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PLAN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2217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6" name="Google Shape;36;p8"/>
          <p:cNvGraphicFramePr/>
          <p:nvPr/>
        </p:nvGraphicFramePr>
        <p:xfrm>
          <a:off x="4621048" y="1327887"/>
          <a:ext cx="4475794" cy="49487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1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Контрмеры (эксперименты)</a:t>
                      </a:r>
                      <a:endParaRPr sz="1000" b="1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DO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0202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Проверка результатов</a:t>
                      </a:r>
                      <a:endParaRPr sz="1000" b="1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CHECK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9241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Дальнейшие действия (список задач)</a:t>
                      </a:r>
                      <a:endParaRPr sz="1000" b="1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ACT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349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7" name="Google Shape;37;p8"/>
          <p:cNvGraphicFramePr/>
          <p:nvPr/>
        </p:nvGraphicFramePr>
        <p:xfrm>
          <a:off x="5453426" y="525667"/>
          <a:ext cx="3025043" cy="6635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7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1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Владелец:</a:t>
                      </a:r>
                      <a:endParaRPr sz="700" b="1"/>
                    </a:p>
                  </a:txBody>
                  <a:tcPr marL="55293" marR="55293" marT="55293" marB="5529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5293" marR="55293" marT="55293" marB="552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Ментор:</a:t>
                      </a:r>
                      <a:endParaRPr sz="700" b="1"/>
                    </a:p>
                  </a:txBody>
                  <a:tcPr marL="55293" marR="55293" marT="55293" marB="5529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5293" marR="55293" marT="55293" marB="552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Дата:</a:t>
                      </a:r>
                      <a:endParaRPr sz="700" b="1"/>
                    </a:p>
                  </a:txBody>
                  <a:tcPr marL="55293" marR="55293" marT="55293" marB="5529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5293" marR="55293" marT="55293" marB="552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Google Shape;38;p8"/>
          <p:cNvSpPr txBox="1"/>
          <p:nvPr/>
        </p:nvSpPr>
        <p:spPr>
          <a:xfrm>
            <a:off x="4568598" y="195861"/>
            <a:ext cx="4575825" cy="2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pPr algn="ctr"/>
            <a:r>
              <a:rPr lang="en" sz="1452" b="1"/>
              <a:t>A3: &lt;суть проблемы&gt;</a:t>
            </a:r>
            <a:endParaRPr sz="1452" b="1"/>
          </a:p>
        </p:txBody>
      </p:sp>
      <p:sp>
        <p:nvSpPr>
          <p:cNvPr id="39" name="Google Shape;39;p8"/>
          <p:cNvSpPr txBox="1"/>
          <p:nvPr/>
        </p:nvSpPr>
        <p:spPr>
          <a:xfrm>
            <a:off x="7315968" y="6397552"/>
            <a:ext cx="1734713" cy="27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605"/>
              <a:t>Перевод на русский: </a:t>
            </a:r>
            <a:r>
              <a:rPr lang="en" sz="605" u="sng">
                <a:solidFill>
                  <a:schemeClr val="hlink"/>
                </a:solidFill>
                <a:hlinkClick r:id="rId7"/>
              </a:rPr>
              <a:t>Дмитрий Лобасев</a:t>
            </a:r>
            <a:br>
              <a:rPr lang="en" sz="605"/>
            </a:br>
            <a:r>
              <a:rPr lang="en" sz="605"/>
              <a:t>Больше примеров: </a:t>
            </a:r>
            <a:r>
              <a:rPr lang="en" sz="605" u="sng">
                <a:solidFill>
                  <a:schemeClr val="hlink"/>
                </a:solidFill>
                <a:hlinkClick r:id="rId8"/>
              </a:rPr>
              <a:t>http://lobasev.ru/a3-template</a:t>
            </a:r>
            <a:endParaRPr sz="605"/>
          </a:p>
        </p:txBody>
      </p:sp>
      <p:pic>
        <p:nvPicPr>
          <p:cNvPr id="40" name="Google Shape;40;p8" descr="Creative Commons License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95207" y="6472743"/>
            <a:ext cx="506933" cy="1785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5D1126D-C5CF-124F-AC2F-4C0940AE5FD0}"/>
              </a:ext>
            </a:extLst>
          </p:cNvPr>
          <p:cNvSpPr/>
          <p:nvPr/>
        </p:nvSpPr>
        <p:spPr>
          <a:xfrm>
            <a:off x="0" y="233015"/>
            <a:ext cx="9096842" cy="6473483"/>
          </a:xfrm>
          <a:prstGeom prst="rect">
            <a:avLst/>
          </a:prstGeom>
          <a:solidFill>
            <a:schemeClr val="bg1">
              <a:lumMod val="85000"/>
              <a:alpha val="59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7F071-4A37-5948-95D4-4DA6378A07E7}"/>
              </a:ext>
            </a:extLst>
          </p:cNvPr>
          <p:cNvSpPr/>
          <p:nvPr/>
        </p:nvSpPr>
        <p:spPr>
          <a:xfrm>
            <a:off x="37346" y="233015"/>
            <a:ext cx="4475793" cy="249967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0E250C-1D5A-4749-B2A5-850FD8E2D9CC}"/>
              </a:ext>
            </a:extLst>
          </p:cNvPr>
          <p:cNvSpPr/>
          <p:nvPr/>
        </p:nvSpPr>
        <p:spPr>
          <a:xfrm>
            <a:off x="67147" y="1048440"/>
            <a:ext cx="444599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1"/>
                </a:solidFill>
              </a:rPr>
              <a:t>П</a:t>
            </a:r>
            <a:r>
              <a:rPr lang="uk-UA" dirty="0" err="1">
                <a:solidFill>
                  <a:schemeClr val="accent1"/>
                </a:solidFill>
              </a:rPr>
              <a:t>роблема</a:t>
            </a:r>
            <a:r>
              <a:rPr lang="uk-UA" dirty="0">
                <a:solidFill>
                  <a:schemeClr val="accent1"/>
                </a:solidFill>
              </a:rPr>
              <a:t> </a:t>
            </a:r>
            <a:r>
              <a:rPr lang="uk-UA" dirty="0" err="1">
                <a:solidFill>
                  <a:schemeClr val="accent1"/>
                </a:solidFill>
              </a:rPr>
              <a:t>и</a:t>
            </a:r>
            <a:r>
              <a:rPr lang="uk-UA" dirty="0">
                <a:solidFill>
                  <a:schemeClr val="accent1"/>
                </a:solidFill>
              </a:rPr>
              <a:t> </a:t>
            </a:r>
            <a:r>
              <a:rPr lang="uk-UA" dirty="0" err="1">
                <a:solidFill>
                  <a:schemeClr val="accent1"/>
                </a:solidFill>
              </a:rPr>
              <a:t>ее</a:t>
            </a:r>
            <a:r>
              <a:rPr lang="uk-UA" dirty="0">
                <a:solidFill>
                  <a:schemeClr val="accent1"/>
                </a:solidFill>
              </a:rPr>
              <a:t> </a:t>
            </a:r>
            <a:r>
              <a:rPr lang="uk-UA" dirty="0" err="1">
                <a:solidFill>
                  <a:schemeClr val="accent1"/>
                </a:solidFill>
              </a:rPr>
              <a:t>влияние</a:t>
            </a:r>
            <a:endParaRPr lang="uk-UA" dirty="0">
              <a:solidFill>
                <a:schemeClr val="accent1"/>
              </a:solidFill>
            </a:endParaRPr>
          </a:p>
          <a:p>
            <a:pPr algn="ctr"/>
            <a:r>
              <a:rPr lang="uk-UA" dirty="0" err="1">
                <a:solidFill>
                  <a:schemeClr val="accent1"/>
                </a:solidFill>
              </a:rPr>
              <a:t>Текущее</a:t>
            </a:r>
            <a:r>
              <a:rPr lang="uk-UA" dirty="0">
                <a:solidFill>
                  <a:schemeClr val="accent1"/>
                </a:solidFill>
              </a:rPr>
              <a:t> </a:t>
            </a:r>
            <a:r>
              <a:rPr lang="uk-UA" dirty="0" err="1">
                <a:solidFill>
                  <a:schemeClr val="accent1"/>
                </a:solidFill>
              </a:rPr>
              <a:t>состояние</a:t>
            </a:r>
            <a:r>
              <a:rPr lang="uk-UA" dirty="0">
                <a:solidFill>
                  <a:schemeClr val="accent1"/>
                </a:solidFill>
              </a:rPr>
              <a:t> </a:t>
            </a:r>
            <a:r>
              <a:rPr lang="uk-UA" dirty="0" err="1">
                <a:solidFill>
                  <a:schemeClr val="accent1"/>
                </a:solidFill>
              </a:rPr>
              <a:t>показателеи</a:t>
            </a:r>
            <a:r>
              <a:rPr lang="uk-UA" dirty="0">
                <a:solidFill>
                  <a:schemeClr val="accent1"/>
                </a:solidFill>
              </a:rPr>
              <a:t>̆, </a:t>
            </a:r>
            <a:r>
              <a:rPr lang="uk-UA" dirty="0" err="1">
                <a:solidFill>
                  <a:schemeClr val="accent1"/>
                </a:solidFill>
              </a:rPr>
              <a:t>объективно</a:t>
            </a:r>
            <a:r>
              <a:rPr lang="uk-UA" dirty="0">
                <a:solidFill>
                  <a:schemeClr val="accent1"/>
                </a:solidFill>
              </a:rPr>
              <a:t> </a:t>
            </a:r>
            <a:r>
              <a:rPr lang="uk-UA" dirty="0" err="1">
                <a:solidFill>
                  <a:schemeClr val="accent1"/>
                </a:solidFill>
              </a:rPr>
              <a:t>отражающих</a:t>
            </a:r>
            <a:r>
              <a:rPr lang="uk-UA" dirty="0">
                <a:solidFill>
                  <a:schemeClr val="accent1"/>
                </a:solidFill>
              </a:rPr>
              <a:t> проблему, </a:t>
            </a:r>
            <a:r>
              <a:rPr lang="uk-UA" dirty="0" err="1">
                <a:solidFill>
                  <a:schemeClr val="accent1"/>
                </a:solidFill>
              </a:rPr>
              <a:t>кейсы</a:t>
            </a:r>
            <a:endParaRPr lang="uk-UA" dirty="0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41FC7A-7315-9E40-ACB1-47ABB223CCE4}"/>
              </a:ext>
            </a:extLst>
          </p:cNvPr>
          <p:cNvSpPr/>
          <p:nvPr/>
        </p:nvSpPr>
        <p:spPr>
          <a:xfrm>
            <a:off x="37346" y="2769844"/>
            <a:ext cx="4475793" cy="391071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BCB10C-0CD0-754A-B67D-24AFD6D15FF0}"/>
              </a:ext>
            </a:extLst>
          </p:cNvPr>
          <p:cNvSpPr/>
          <p:nvPr/>
        </p:nvSpPr>
        <p:spPr>
          <a:xfrm>
            <a:off x="67147" y="4636303"/>
            <a:ext cx="4445992" cy="147732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Желаемое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состояние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Например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сократить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процент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дефектов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с 12% до 7% через 3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спринта</a:t>
            </a:r>
            <a:endParaRPr lang="uk-UA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Анализ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причин (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диаграмма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Ишикавы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, 5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Whys,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и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uk-UA" dirty="0" err="1">
                <a:solidFill>
                  <a:schemeClr val="accent6">
                    <a:lumMod val="75000"/>
                  </a:schemeClr>
                </a:solidFill>
              </a:rPr>
              <a:t>т.д</a:t>
            </a:r>
            <a:r>
              <a:rPr lang="uk-UA" dirty="0">
                <a:solidFill>
                  <a:schemeClr val="accent6">
                    <a:lumMod val="75000"/>
                  </a:schemeClr>
                </a:solidFill>
              </a:rPr>
              <a:t>.)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6029EC-680A-744E-ADC4-F1D25626462E}"/>
              </a:ext>
            </a:extLst>
          </p:cNvPr>
          <p:cNvSpPr/>
          <p:nvPr/>
        </p:nvSpPr>
        <p:spPr>
          <a:xfrm>
            <a:off x="4621049" y="1316956"/>
            <a:ext cx="4475793" cy="331934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42F64C-A2D6-524F-AD74-FD3B79FDC364}"/>
              </a:ext>
            </a:extLst>
          </p:cNvPr>
          <p:cNvSpPr/>
          <p:nvPr/>
        </p:nvSpPr>
        <p:spPr>
          <a:xfrm>
            <a:off x="4621047" y="2123513"/>
            <a:ext cx="4445992" cy="646331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92D050"/>
                </a:solidFill>
              </a:rPr>
              <a:t>Как противодействуем</a:t>
            </a:r>
          </a:p>
          <a:p>
            <a:pPr algn="ctr"/>
            <a:r>
              <a:rPr lang="ru-RU" dirty="0">
                <a:solidFill>
                  <a:srgbClr val="92D050"/>
                </a:solidFill>
              </a:rPr>
              <a:t>Как убеждаемся в эффективности</a:t>
            </a:r>
            <a:endParaRPr lang="uk-UA" dirty="0">
              <a:solidFill>
                <a:srgbClr val="92D05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FCEF67-4029-7943-BE43-A887C780A4BF}"/>
              </a:ext>
            </a:extLst>
          </p:cNvPr>
          <p:cNvSpPr/>
          <p:nvPr/>
        </p:nvSpPr>
        <p:spPr>
          <a:xfrm>
            <a:off x="4639147" y="4695964"/>
            <a:ext cx="4475793" cy="158067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>
              <a:solidFill>
                <a:schemeClr val="accent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DCABA7-975B-A84F-8BF2-9AEA9DCEFBC0}"/>
              </a:ext>
            </a:extLst>
          </p:cNvPr>
          <p:cNvSpPr/>
          <p:nvPr/>
        </p:nvSpPr>
        <p:spPr>
          <a:xfrm>
            <a:off x="4639147" y="5442860"/>
            <a:ext cx="4445992" cy="36933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Корректирующие действия</a:t>
            </a:r>
            <a:endParaRPr lang="uk-UA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96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/>
        </p:nvSpPr>
        <p:spPr>
          <a:xfrm>
            <a:off x="57531" y="2737421"/>
            <a:ext cx="296648" cy="15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484"/>
              <a:t>Идея</a:t>
            </a:r>
            <a:endParaRPr sz="484"/>
          </a:p>
        </p:txBody>
      </p:sp>
      <p:graphicFrame>
        <p:nvGraphicFramePr>
          <p:cNvPr id="58" name="Google Shape;58;p10"/>
          <p:cNvGraphicFramePr/>
          <p:nvPr/>
        </p:nvGraphicFramePr>
        <p:xfrm>
          <a:off x="37346" y="211993"/>
          <a:ext cx="4475793" cy="63602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1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Описание контекста проблемы</a:t>
                      </a:r>
                      <a:endParaRPr sz="1000" b="1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PLAN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703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2 года время выхода игры на рынок, за это время она уже устаревает</a:t>
                      </a:r>
                      <a:endParaRPr sz="7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700"/>
                        <a:t>Упускаем нужные моменты для выхода на рынок ➔ сокращение доходов компании</a:t>
                      </a:r>
                      <a:endParaRPr sz="7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700"/>
                        <a:t>Демотивированные команды 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➔</a:t>
                      </a:r>
                      <a:r>
                        <a:rPr lang="en" sz="700"/>
                        <a:t> ключевые разрабочики собираются уходить из компании</a:t>
                      </a:r>
                      <a:endParaRPr sz="7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700"/>
                        <a:t>Превышение бюджета </a:t>
                      </a:r>
                      <a:r>
                        <a:rPr lang="en" sz="700">
                          <a:solidFill>
                            <a:schemeClr val="dk1"/>
                          </a:solidFill>
                        </a:rPr>
                        <a:t>➔ Время на разработку игр неуклонно растет из-за низкого качества кода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На нас давят, чтобы мы работали БЫСТРЕЕ!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/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Текущее состояние </a:t>
                      </a:r>
                      <a:r>
                        <a:rPr lang="en" sz="1000"/>
                        <a:t>(карта потока ценности)</a:t>
                      </a:r>
                      <a:endParaRPr sz="1000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PLAN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9799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Цель / Целевое состояние</a:t>
                      </a:r>
                      <a:endParaRPr sz="1000" b="1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PLAN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308">
                <a:tc gridSpan="2"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8x ускорение поставки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5x меньше дефектов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20% увеличение доходов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Поиск корневых причин</a:t>
                      </a:r>
                      <a:r>
                        <a:rPr lang="en" sz="1000"/>
                        <a:t> (причинно-следственная диаграмма)</a:t>
                      </a:r>
                      <a:endParaRPr sz="1000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PLAN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6473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9" name="Google Shape;59;p10"/>
          <p:cNvSpPr/>
          <p:nvPr/>
        </p:nvSpPr>
        <p:spPr>
          <a:xfrm>
            <a:off x="31691" y="1929803"/>
            <a:ext cx="2208081" cy="230424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endParaRPr sz="1089"/>
          </a:p>
        </p:txBody>
      </p:sp>
      <p:sp>
        <p:nvSpPr>
          <p:cNvPr id="60" name="Google Shape;60;p10"/>
          <p:cNvSpPr txBox="1"/>
          <p:nvPr/>
        </p:nvSpPr>
        <p:spPr>
          <a:xfrm>
            <a:off x="4639147" y="6328229"/>
            <a:ext cx="3399210" cy="33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605" b="1"/>
              <a:t>A3 Problem Solving Template</a:t>
            </a:r>
            <a:r>
              <a:rPr lang="en" sz="605"/>
              <a:t> v1.2 (April 2015) by  </a:t>
            </a:r>
            <a:r>
              <a:rPr lang="en" sz="605" u="sng">
                <a:solidFill>
                  <a:schemeClr val="hlink"/>
                </a:solidFill>
                <a:hlinkClick r:id="rId3"/>
              </a:rPr>
              <a:t>Henrik Kniberg </a:t>
            </a:r>
            <a:r>
              <a:rPr lang="en" sz="605"/>
              <a:t>and </a:t>
            </a:r>
            <a:r>
              <a:rPr lang="en" sz="605" u="sng">
                <a:solidFill>
                  <a:schemeClr val="hlink"/>
                </a:solidFill>
                <a:hlinkClick r:id="rId4"/>
              </a:rPr>
              <a:t>Tom Poppendieck</a:t>
            </a:r>
            <a:endParaRPr sz="605"/>
          </a:p>
          <a:p>
            <a:r>
              <a:rPr lang="en" sz="605"/>
              <a:t>License: </a:t>
            </a:r>
            <a:r>
              <a:rPr lang="en" sz="605" u="sng">
                <a:solidFill>
                  <a:schemeClr val="hlink"/>
                </a:solidFill>
                <a:hlinkClick r:id="rId5"/>
              </a:rPr>
              <a:t>Creative Commons Attribute 4.0 International</a:t>
            </a:r>
            <a:endParaRPr sz="605"/>
          </a:p>
          <a:p>
            <a:r>
              <a:rPr lang="en" sz="605"/>
              <a:t>Original link: </a:t>
            </a:r>
            <a:r>
              <a:rPr lang="en" sz="605" u="sng">
                <a:solidFill>
                  <a:schemeClr val="hlink"/>
                </a:solidFill>
                <a:hlinkClick r:id="rId6"/>
              </a:rPr>
              <a:t>http://www.crisp.se/lean/a3-template</a:t>
            </a:r>
            <a:endParaRPr sz="605">
              <a:highlight>
                <a:srgbClr val="F5F5F5"/>
              </a:highlight>
            </a:endParaRPr>
          </a:p>
        </p:txBody>
      </p:sp>
      <p:graphicFrame>
        <p:nvGraphicFramePr>
          <p:cNvPr id="61" name="Google Shape;61;p10"/>
          <p:cNvGraphicFramePr/>
          <p:nvPr/>
        </p:nvGraphicFramePr>
        <p:xfrm>
          <a:off x="4621048" y="1327888"/>
          <a:ext cx="4475794" cy="62590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1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Контрмеры (эксперименты)</a:t>
                      </a:r>
                      <a:endParaRPr sz="1000" b="1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DO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0202">
                <a:tc gridSpan="2"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700"/>
                        <a:t>Кросс-функциональные команды - от дизайна до поставки</a:t>
                      </a:r>
                      <a:endParaRPr sz="700"/>
                    </a:p>
                    <a:p>
                      <a:pPr marL="914400" lvl="1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○"/>
                      </a:pPr>
                      <a:r>
                        <a:rPr lang="en" sz="700"/>
                        <a:t>2х-кратное ожидаемое ускорение поставки</a:t>
                      </a:r>
                      <a:br>
                        <a:rPr lang="en" sz="700"/>
                      </a:br>
                      <a:r>
                        <a:rPr lang="en" sz="700"/>
                        <a:t>=&gt; Уберем зависимости - сейчас тратится 75% времени на ожидания и согласования</a:t>
                      </a:r>
                      <a:endParaRPr sz="7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700"/>
                        <a:t>Оставить по 3 наиболее перспективные игры в каждой очереди. Делаем только ОДНУ игру за раз каждой кросс-функциональной командой.</a:t>
                      </a:r>
                      <a:endParaRPr sz="700"/>
                    </a:p>
                    <a:p>
                      <a:pPr marL="914400" lvl="1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○"/>
                      </a:pPr>
                      <a:r>
                        <a:rPr lang="en" sz="700"/>
                        <a:t>4x-кратное ускорение поставки за счет уменьшения переключения между задачами</a:t>
                      </a:r>
                      <a:endParaRPr sz="700"/>
                    </a:p>
                    <a:p>
                      <a:pPr marL="914400" lvl="1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○"/>
                      </a:pPr>
                      <a:r>
                        <a:rPr lang="en" sz="700"/>
                        <a:t>Устранение очередей позволит сэкономить 1.3 года</a:t>
                      </a:r>
                      <a:endParaRPr sz="7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700"/>
                        <a:t>Вовлечь разработчиков в игру в создаваемые ими игры и собирать появляющиеся идеи</a:t>
                      </a:r>
                      <a:endParaRPr sz="700"/>
                    </a:p>
                    <a:p>
                      <a:pPr marL="914400" lvl="1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○"/>
                      </a:pPr>
                      <a:r>
                        <a:rPr lang="en" sz="700"/>
                        <a:t>на 30% больше прибыли, что позволит догнать главного конкурента</a:t>
                      </a:r>
                      <a:br>
                        <a:rPr lang="en" sz="700"/>
                      </a:br>
                      <a:r>
                        <a:rPr lang="en" sz="700"/>
                        <a:t>=&gt; улучшится отбор игр, попадающих в разработку (отсев идей)</a:t>
                      </a:r>
                      <a:br>
                        <a:rPr lang="en" sz="700"/>
                      </a:br>
                      <a:r>
                        <a:rPr lang="en" sz="700"/>
                        <a:t>=&gt; более интересные, более популярные игры</a:t>
                      </a:r>
                      <a:endParaRPr sz="700"/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Проверка результатов</a:t>
                      </a:r>
                      <a:endParaRPr sz="1000" b="1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CHECK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9241">
                <a:tc gridSpan="2"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Кросс-функциональные команды</a:t>
                      </a:r>
                      <a:br>
                        <a:rPr lang="en" sz="700">
                          <a:solidFill>
                            <a:schemeClr val="dk1"/>
                          </a:solidFill>
                        </a:rPr>
                      </a:br>
                      <a:r>
                        <a:rPr lang="en" sz="700">
                          <a:solidFill>
                            <a:schemeClr val="dk1"/>
                          </a:solidFill>
                        </a:rPr>
                        <a:t>=&gt; В два раза уменьшилось время на ожидания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Одна игра за раз</a:t>
                      </a:r>
                      <a:br>
                        <a:rPr lang="en" sz="700">
                          <a:solidFill>
                            <a:schemeClr val="dk1"/>
                          </a:solidFill>
                        </a:rPr>
                      </a:br>
                      <a:r>
                        <a:rPr lang="en" sz="700">
                          <a:solidFill>
                            <a:schemeClr val="dk1"/>
                          </a:solidFill>
                        </a:rPr>
                        <a:t>=&gt; Исчезли очереди, время на поставку игры сократилось до 3-4 месяцев (в 6-8 раз быстрее)</a:t>
                      </a:r>
                      <a:br>
                        <a:rPr lang="en" sz="700">
                          <a:solidFill>
                            <a:schemeClr val="dk1"/>
                          </a:solidFill>
                        </a:rPr>
                      </a:br>
                      <a:r>
                        <a:rPr lang="en" sz="700">
                          <a:solidFill>
                            <a:schemeClr val="dk1"/>
                          </a:solidFill>
                        </a:rPr>
                        <a:t>=&gt; Уменьшается технический долг - количество дефектов уменьшилось в 2 раза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Вовлечение разработчиков в игру в создаваемые ими игры</a:t>
                      </a:r>
                      <a:br>
                        <a:rPr lang="en" sz="700">
                          <a:solidFill>
                            <a:schemeClr val="dk1"/>
                          </a:solidFill>
                        </a:rPr>
                      </a:br>
                      <a:r>
                        <a:rPr lang="en" sz="700">
                          <a:solidFill>
                            <a:schemeClr val="dk1"/>
                          </a:solidFill>
                        </a:rPr>
                        <a:t>=&gt; Одна команда начала выпускать более классные игры</a:t>
                      </a:r>
                      <a:br>
                        <a:rPr lang="en" sz="700">
                          <a:solidFill>
                            <a:schemeClr val="dk1"/>
                          </a:solidFill>
                        </a:rPr>
                      </a:br>
                      <a:r>
                        <a:rPr lang="en" sz="700">
                          <a:solidFill>
                            <a:schemeClr val="dk1"/>
                          </a:solidFill>
                        </a:rPr>
                        <a:t>=&gt; Влияние на прибыль требудет дальнейшего исследования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Дальнейшие действия (список задач)</a:t>
                      </a:r>
                      <a:endParaRPr sz="1000" b="1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ACT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10349">
                <a:tc gridSpan="2"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Усилить внутрикомандный обмен компетенциями/знаниями/опытом для уменьшения времени ожидания экспертизы, необходимой для решения задачи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Уменьшить трудоемкость задач по интеграции и деплойменту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Улучшить процессы генерации новых идей для игр и их отсева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914400" lvl="1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lphaL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Нанять “звезд”, если сможем найти и привлечь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914400" lvl="1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lphaL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Повысить компетенции лучших из текущих сотрудников компании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914400" lvl="1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lphaL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Вовлечь каждого в компании одновременно и в процессы отсева идей и в игру в создаваемые игры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Продолжать улучшать ядро и базовые компоненты, чтобы ускорить поставку новых игр и уменьшить количество дефектов в них.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0349">
                <a:tc gridSpan="2"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2" name="Google Shape;62;p10"/>
          <p:cNvGraphicFramePr/>
          <p:nvPr/>
        </p:nvGraphicFramePr>
        <p:xfrm>
          <a:off x="5453426" y="525667"/>
          <a:ext cx="3025043" cy="6635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7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1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Владелец:</a:t>
                      </a:r>
                      <a:endParaRPr sz="700" b="1"/>
                    </a:p>
                  </a:txBody>
                  <a:tcPr marL="55293" marR="55293" marT="55293" marB="5529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Лена</a:t>
                      </a:r>
                      <a:endParaRPr sz="700"/>
                    </a:p>
                  </a:txBody>
                  <a:tcPr marL="55293" marR="55293" marT="55293" marB="552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Ментор:</a:t>
                      </a:r>
                      <a:endParaRPr sz="700" b="1"/>
                    </a:p>
                  </a:txBody>
                  <a:tcPr marL="55293" marR="55293" marT="55293" marB="5529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Дима</a:t>
                      </a:r>
                      <a:endParaRPr sz="700"/>
                    </a:p>
                  </a:txBody>
                  <a:tcPr marL="55293" marR="55293" marT="55293" marB="552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Дата:</a:t>
                      </a:r>
                      <a:endParaRPr sz="700" b="1"/>
                    </a:p>
                  </a:txBody>
                  <a:tcPr marL="55293" marR="55293" marT="55293" marB="5529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18 Мая 2009</a:t>
                      </a:r>
                      <a:endParaRPr sz="700"/>
                    </a:p>
                  </a:txBody>
                  <a:tcPr marL="55293" marR="55293" marT="55293" marB="552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Google Shape;63;p10"/>
          <p:cNvSpPr txBox="1"/>
          <p:nvPr/>
        </p:nvSpPr>
        <p:spPr>
          <a:xfrm>
            <a:off x="4568598" y="195861"/>
            <a:ext cx="4575825" cy="2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pPr algn="ctr"/>
            <a:r>
              <a:rPr lang="en" sz="1452" b="1"/>
              <a:t>A3: Медленно разрабатываем игры</a:t>
            </a:r>
            <a:endParaRPr sz="1452" b="1"/>
          </a:p>
        </p:txBody>
      </p:sp>
      <p:pic>
        <p:nvPicPr>
          <p:cNvPr id="64" name="Google Shape;64;p10" descr="Creative Commons License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5207" y="6472743"/>
            <a:ext cx="506933" cy="17857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0"/>
          <p:cNvSpPr/>
          <p:nvPr/>
        </p:nvSpPr>
        <p:spPr>
          <a:xfrm>
            <a:off x="604136" y="2574975"/>
            <a:ext cx="366139" cy="224618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Концепт</a:t>
            </a:r>
            <a:endParaRPr sz="484"/>
          </a:p>
        </p:txBody>
      </p:sp>
      <p:sp>
        <p:nvSpPr>
          <p:cNvPr id="66" name="Google Shape;66;p10"/>
          <p:cNvSpPr/>
          <p:nvPr/>
        </p:nvSpPr>
        <p:spPr>
          <a:xfrm>
            <a:off x="1334472" y="2573577"/>
            <a:ext cx="404603" cy="224618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Выдел-е ресурсов</a:t>
            </a:r>
            <a:endParaRPr sz="484"/>
          </a:p>
        </p:txBody>
      </p:sp>
      <p:sp>
        <p:nvSpPr>
          <p:cNvPr id="67" name="Google Shape;67;p10"/>
          <p:cNvSpPr/>
          <p:nvPr/>
        </p:nvSpPr>
        <p:spPr>
          <a:xfrm>
            <a:off x="1928457" y="2574975"/>
            <a:ext cx="388818" cy="224618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Графика</a:t>
            </a:r>
            <a:endParaRPr sz="484"/>
          </a:p>
        </p:txBody>
      </p:sp>
      <p:sp>
        <p:nvSpPr>
          <p:cNvPr id="68" name="Google Shape;68;p10"/>
          <p:cNvSpPr/>
          <p:nvPr/>
        </p:nvSpPr>
        <p:spPr>
          <a:xfrm>
            <a:off x="2450102" y="2574975"/>
            <a:ext cx="270703" cy="224618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Звук</a:t>
            </a:r>
            <a:endParaRPr sz="484"/>
          </a:p>
        </p:txBody>
      </p:sp>
      <p:sp>
        <p:nvSpPr>
          <p:cNvPr id="69" name="Google Shape;69;p10"/>
          <p:cNvSpPr/>
          <p:nvPr/>
        </p:nvSpPr>
        <p:spPr>
          <a:xfrm>
            <a:off x="3077705" y="2574975"/>
            <a:ext cx="309349" cy="224618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Разработка</a:t>
            </a:r>
            <a:endParaRPr sz="484"/>
          </a:p>
        </p:txBody>
      </p:sp>
      <p:sp>
        <p:nvSpPr>
          <p:cNvPr id="70" name="Google Shape;70;p10"/>
          <p:cNvSpPr/>
          <p:nvPr/>
        </p:nvSpPr>
        <p:spPr>
          <a:xfrm>
            <a:off x="3675432" y="2574975"/>
            <a:ext cx="407143" cy="224618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Интеграция и выкладка</a:t>
            </a:r>
            <a:endParaRPr sz="484"/>
          </a:p>
        </p:txBody>
      </p:sp>
      <p:pic>
        <p:nvPicPr>
          <p:cNvPr id="71" name="Google Shape;71;p10" descr="Stopwatch, Dial, Timer, Minute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2289" y="2285358"/>
            <a:ext cx="167435" cy="208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0" descr="Thought, Light, Bulb, Idea,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559" y="2494236"/>
            <a:ext cx="306794" cy="30535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/>
          <p:nvPr/>
        </p:nvSpPr>
        <p:spPr>
          <a:xfrm>
            <a:off x="4179417" y="2546172"/>
            <a:ext cx="270703" cy="224618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endParaRPr sz="1089"/>
          </a:p>
        </p:txBody>
      </p:sp>
      <p:cxnSp>
        <p:nvCxnSpPr>
          <p:cNvPr id="74" name="Google Shape;74;p10"/>
          <p:cNvCxnSpPr/>
          <p:nvPr/>
        </p:nvCxnSpPr>
        <p:spPr>
          <a:xfrm>
            <a:off x="316168" y="2681554"/>
            <a:ext cx="296648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0"/>
          <p:cNvCxnSpPr>
            <a:stCxn id="65" idx="3"/>
            <a:endCxn id="66" idx="1"/>
          </p:cNvCxnSpPr>
          <p:nvPr/>
        </p:nvCxnSpPr>
        <p:spPr>
          <a:xfrm rot="10800000" flipH="1">
            <a:off x="970275" y="2685833"/>
            <a:ext cx="364143" cy="14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0"/>
          <p:cNvCxnSpPr>
            <a:stCxn id="66" idx="3"/>
            <a:endCxn id="67" idx="1"/>
          </p:cNvCxnSpPr>
          <p:nvPr/>
        </p:nvCxnSpPr>
        <p:spPr>
          <a:xfrm>
            <a:off x="1739075" y="2685886"/>
            <a:ext cx="189420" cy="14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" name="Google Shape;77;p10"/>
          <p:cNvCxnSpPr>
            <a:stCxn id="67" idx="3"/>
            <a:endCxn id="68" idx="1"/>
          </p:cNvCxnSpPr>
          <p:nvPr/>
        </p:nvCxnSpPr>
        <p:spPr>
          <a:xfrm>
            <a:off x="2317275" y="2687284"/>
            <a:ext cx="132811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" name="Google Shape;78;p10"/>
          <p:cNvCxnSpPr>
            <a:stCxn id="68" idx="3"/>
            <a:endCxn id="69" idx="1"/>
          </p:cNvCxnSpPr>
          <p:nvPr/>
        </p:nvCxnSpPr>
        <p:spPr>
          <a:xfrm>
            <a:off x="2720805" y="2687284"/>
            <a:ext cx="356885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10"/>
          <p:cNvCxnSpPr>
            <a:stCxn id="69" idx="3"/>
            <a:endCxn id="70" idx="1"/>
          </p:cNvCxnSpPr>
          <p:nvPr/>
        </p:nvCxnSpPr>
        <p:spPr>
          <a:xfrm>
            <a:off x="3387054" y="2687284"/>
            <a:ext cx="288302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0"/>
          <p:cNvCxnSpPr>
            <a:stCxn id="70" idx="3"/>
            <a:endCxn id="73" idx="2"/>
          </p:cNvCxnSpPr>
          <p:nvPr/>
        </p:nvCxnSpPr>
        <p:spPr>
          <a:xfrm rot="10800000" flipH="1">
            <a:off x="4082575" y="2686559"/>
            <a:ext cx="96887" cy="72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Google Shape;81;p10"/>
          <p:cNvSpPr txBox="1"/>
          <p:nvPr/>
        </p:nvSpPr>
        <p:spPr>
          <a:xfrm>
            <a:off x="914727" y="2109848"/>
            <a:ext cx="548482" cy="19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484">
                <a:solidFill>
                  <a:srgbClr val="FF0000"/>
                </a:solidFill>
              </a:rPr>
              <a:t>Очередь игр</a:t>
            </a:r>
            <a:endParaRPr sz="484">
              <a:solidFill>
                <a:srgbClr val="FF0000"/>
              </a:solidFill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2670175" y="2019296"/>
            <a:ext cx="548482" cy="19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pPr algn="ctr"/>
            <a:r>
              <a:rPr lang="en" sz="484">
                <a:solidFill>
                  <a:srgbClr val="FF0000"/>
                </a:solidFill>
              </a:rPr>
              <a:t>Игры, готовые к разработке</a:t>
            </a:r>
            <a:endParaRPr sz="484">
              <a:solidFill>
                <a:srgbClr val="FF0000"/>
              </a:solidFill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3242555" y="2011041"/>
            <a:ext cx="651538" cy="19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pPr algn="ctr"/>
            <a:r>
              <a:rPr lang="en" sz="484">
                <a:solidFill>
                  <a:srgbClr val="FF0000"/>
                </a:solidFill>
              </a:rPr>
              <a:t>Игры, готовые к поставке</a:t>
            </a:r>
            <a:endParaRPr sz="484">
              <a:solidFill>
                <a:srgbClr val="FF0000"/>
              </a:solidFill>
            </a:endParaRPr>
          </a:p>
        </p:txBody>
      </p:sp>
      <p:pic>
        <p:nvPicPr>
          <p:cNvPr id="84" name="Google Shape;84;p10" descr="Stopwatch, Dial, Timer, Minute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31050" y="2325682"/>
            <a:ext cx="167435" cy="2088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0"/>
          <p:cNvCxnSpPr/>
          <p:nvPr/>
        </p:nvCxnSpPr>
        <p:spPr>
          <a:xfrm>
            <a:off x="264988" y="2975360"/>
            <a:ext cx="408141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6" name="Google Shape;86;p10"/>
          <p:cNvSpPr txBox="1"/>
          <p:nvPr/>
        </p:nvSpPr>
        <p:spPr>
          <a:xfrm>
            <a:off x="11260" y="2819808"/>
            <a:ext cx="457945" cy="19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484">
                <a:solidFill>
                  <a:srgbClr val="FF0000"/>
                </a:solidFill>
              </a:rPr>
              <a:t>Ожидание:</a:t>
            </a:r>
            <a:endParaRPr sz="484">
              <a:solidFill>
                <a:srgbClr val="FF0000"/>
              </a:solidFill>
            </a:endParaRPr>
          </a:p>
        </p:txBody>
      </p:sp>
      <p:sp>
        <p:nvSpPr>
          <p:cNvPr id="87" name="Google Shape;87;p10"/>
          <p:cNvSpPr txBox="1"/>
          <p:nvPr/>
        </p:nvSpPr>
        <p:spPr>
          <a:xfrm>
            <a:off x="14016" y="2959650"/>
            <a:ext cx="651538" cy="166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484">
                <a:solidFill>
                  <a:srgbClr val="09AA12"/>
                </a:solidFill>
              </a:rPr>
              <a:t>Полезная работа:</a:t>
            </a:r>
            <a:endParaRPr sz="484">
              <a:solidFill>
                <a:srgbClr val="09AA12"/>
              </a:solidFill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352395" y="2819808"/>
            <a:ext cx="366139" cy="19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484">
                <a:solidFill>
                  <a:srgbClr val="FF0000"/>
                </a:solidFill>
              </a:rPr>
              <a:t>1 мес</a:t>
            </a:r>
            <a:endParaRPr sz="484">
              <a:solidFill>
                <a:srgbClr val="FF0000"/>
              </a:solidFill>
            </a:endParaRPr>
          </a:p>
        </p:txBody>
      </p:sp>
      <p:sp>
        <p:nvSpPr>
          <p:cNvPr id="89" name="Google Shape;89;p10"/>
          <p:cNvSpPr txBox="1"/>
          <p:nvPr/>
        </p:nvSpPr>
        <p:spPr>
          <a:xfrm>
            <a:off x="915709" y="2825524"/>
            <a:ext cx="404603" cy="19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484">
                <a:solidFill>
                  <a:srgbClr val="FF0000"/>
                </a:solidFill>
              </a:rPr>
              <a:t>6 мес</a:t>
            </a:r>
            <a:endParaRPr sz="484">
              <a:solidFill>
                <a:srgbClr val="FF0000"/>
              </a:solidFill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1618654" y="2831368"/>
            <a:ext cx="404603" cy="19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484">
                <a:solidFill>
                  <a:srgbClr val="FF0000"/>
                </a:solidFill>
              </a:rPr>
              <a:t>1 нед</a:t>
            </a:r>
            <a:endParaRPr sz="484">
              <a:solidFill>
                <a:srgbClr val="FF0000"/>
              </a:solidFill>
            </a:endParaRPr>
          </a:p>
        </p:txBody>
      </p:sp>
      <p:sp>
        <p:nvSpPr>
          <p:cNvPr id="91" name="Google Shape;91;p10"/>
          <p:cNvSpPr txBox="1"/>
          <p:nvPr/>
        </p:nvSpPr>
        <p:spPr>
          <a:xfrm>
            <a:off x="2696030" y="2839623"/>
            <a:ext cx="404603" cy="19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484">
                <a:solidFill>
                  <a:srgbClr val="FF0000"/>
                </a:solidFill>
              </a:rPr>
              <a:t>6 мес</a:t>
            </a:r>
            <a:endParaRPr sz="484">
              <a:solidFill>
                <a:srgbClr val="FF0000"/>
              </a:solidFill>
            </a:endParaRPr>
          </a:p>
        </p:txBody>
      </p:sp>
      <p:sp>
        <p:nvSpPr>
          <p:cNvPr id="92" name="Google Shape;92;p10"/>
          <p:cNvSpPr txBox="1"/>
          <p:nvPr/>
        </p:nvSpPr>
        <p:spPr>
          <a:xfrm>
            <a:off x="3086399" y="2826386"/>
            <a:ext cx="404603" cy="19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484">
                <a:solidFill>
                  <a:srgbClr val="FF0000"/>
                </a:solidFill>
              </a:rPr>
              <a:t>2 мес</a:t>
            </a:r>
            <a:endParaRPr sz="484">
              <a:solidFill>
                <a:srgbClr val="FF0000"/>
              </a:solidFill>
            </a:endParaRPr>
          </a:p>
        </p:txBody>
      </p:sp>
      <p:sp>
        <p:nvSpPr>
          <p:cNvPr id="93" name="Google Shape;93;p10"/>
          <p:cNvSpPr txBox="1"/>
          <p:nvPr/>
        </p:nvSpPr>
        <p:spPr>
          <a:xfrm>
            <a:off x="3390600" y="2825614"/>
            <a:ext cx="404603" cy="19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484">
                <a:solidFill>
                  <a:srgbClr val="FF0000"/>
                </a:solidFill>
              </a:rPr>
              <a:t>6 мес</a:t>
            </a:r>
            <a:endParaRPr sz="484">
              <a:solidFill>
                <a:srgbClr val="FF0000"/>
              </a:solidFill>
            </a:endParaRPr>
          </a:p>
        </p:txBody>
      </p:sp>
      <p:sp>
        <p:nvSpPr>
          <p:cNvPr id="94" name="Google Shape;94;p10"/>
          <p:cNvSpPr txBox="1"/>
          <p:nvPr/>
        </p:nvSpPr>
        <p:spPr>
          <a:xfrm>
            <a:off x="615024" y="2959868"/>
            <a:ext cx="344366" cy="15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484">
                <a:solidFill>
                  <a:srgbClr val="09AA12"/>
                </a:solidFill>
              </a:rPr>
              <a:t>4 часа</a:t>
            </a:r>
            <a:endParaRPr sz="484">
              <a:solidFill>
                <a:srgbClr val="09AA12"/>
              </a:solidFill>
            </a:endParaRPr>
          </a:p>
        </p:txBody>
      </p:sp>
      <p:sp>
        <p:nvSpPr>
          <p:cNvPr id="95" name="Google Shape;95;p10"/>
          <p:cNvSpPr txBox="1"/>
          <p:nvPr/>
        </p:nvSpPr>
        <p:spPr>
          <a:xfrm>
            <a:off x="1333512" y="2969598"/>
            <a:ext cx="344366" cy="15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484">
                <a:solidFill>
                  <a:srgbClr val="09AA12"/>
                </a:solidFill>
              </a:rPr>
              <a:t>1 день</a:t>
            </a:r>
            <a:endParaRPr sz="484">
              <a:solidFill>
                <a:srgbClr val="09AA12"/>
              </a:solidFill>
            </a:endParaRPr>
          </a:p>
        </p:txBody>
      </p:sp>
      <p:sp>
        <p:nvSpPr>
          <p:cNvPr id="96" name="Google Shape;96;p10"/>
          <p:cNvSpPr txBox="1"/>
          <p:nvPr/>
        </p:nvSpPr>
        <p:spPr>
          <a:xfrm>
            <a:off x="1931088" y="2975360"/>
            <a:ext cx="366139" cy="15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484">
                <a:solidFill>
                  <a:srgbClr val="09AA12"/>
                </a:solidFill>
              </a:rPr>
              <a:t>1 месяц</a:t>
            </a:r>
            <a:endParaRPr sz="484">
              <a:solidFill>
                <a:srgbClr val="09AA12"/>
              </a:solidFill>
            </a:endParaRPr>
          </a:p>
        </p:txBody>
      </p:sp>
      <p:sp>
        <p:nvSpPr>
          <p:cNvPr id="97" name="Google Shape;97;p10"/>
          <p:cNvSpPr txBox="1"/>
          <p:nvPr/>
        </p:nvSpPr>
        <p:spPr>
          <a:xfrm>
            <a:off x="2432608" y="2975360"/>
            <a:ext cx="388818" cy="15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484">
                <a:solidFill>
                  <a:srgbClr val="09AA12"/>
                </a:solidFill>
              </a:rPr>
              <a:t>3 недели</a:t>
            </a:r>
            <a:endParaRPr sz="484">
              <a:solidFill>
                <a:srgbClr val="09AA12"/>
              </a:solidFill>
            </a:endParaRPr>
          </a:p>
        </p:txBody>
      </p:sp>
      <p:sp>
        <p:nvSpPr>
          <p:cNvPr id="98" name="Google Shape;98;p10"/>
          <p:cNvSpPr txBox="1"/>
          <p:nvPr/>
        </p:nvSpPr>
        <p:spPr>
          <a:xfrm>
            <a:off x="3082408" y="2993383"/>
            <a:ext cx="346543" cy="15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484">
                <a:solidFill>
                  <a:srgbClr val="09AA12"/>
                </a:solidFill>
              </a:rPr>
              <a:t>1 месяц</a:t>
            </a:r>
            <a:endParaRPr sz="484">
              <a:solidFill>
                <a:srgbClr val="09AA12"/>
              </a:solidFill>
            </a:endParaRPr>
          </a:p>
        </p:txBody>
      </p:sp>
      <p:sp>
        <p:nvSpPr>
          <p:cNvPr id="99" name="Google Shape;99;p10"/>
          <p:cNvSpPr txBox="1"/>
          <p:nvPr/>
        </p:nvSpPr>
        <p:spPr>
          <a:xfrm>
            <a:off x="3680346" y="2959862"/>
            <a:ext cx="388818" cy="15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484">
                <a:solidFill>
                  <a:srgbClr val="09AA12"/>
                </a:solidFill>
              </a:rPr>
              <a:t>3 недели</a:t>
            </a:r>
            <a:endParaRPr sz="484">
              <a:solidFill>
                <a:srgbClr val="09AA12"/>
              </a:solidFill>
            </a:endParaRPr>
          </a:p>
        </p:txBody>
      </p:sp>
      <p:cxnSp>
        <p:nvCxnSpPr>
          <p:cNvPr id="100" name="Google Shape;100;p10"/>
          <p:cNvCxnSpPr>
            <a:endCxn id="65" idx="2"/>
          </p:cNvCxnSpPr>
          <p:nvPr/>
        </p:nvCxnSpPr>
        <p:spPr>
          <a:xfrm rot="10800000">
            <a:off x="787206" y="2799594"/>
            <a:ext cx="0" cy="230424"/>
          </a:xfrm>
          <a:prstGeom prst="straightConnector1">
            <a:avLst/>
          </a:prstGeom>
          <a:noFill/>
          <a:ln w="19050" cap="flat" cmpd="sng">
            <a:solidFill>
              <a:srgbClr val="09AA1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0"/>
          <p:cNvCxnSpPr/>
          <p:nvPr/>
        </p:nvCxnSpPr>
        <p:spPr>
          <a:xfrm rot="10800000">
            <a:off x="1481352" y="2804583"/>
            <a:ext cx="0" cy="222622"/>
          </a:xfrm>
          <a:prstGeom prst="straightConnector1">
            <a:avLst/>
          </a:prstGeom>
          <a:noFill/>
          <a:ln w="19050" cap="flat" cmpd="sng">
            <a:solidFill>
              <a:srgbClr val="09AA1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0"/>
          <p:cNvCxnSpPr/>
          <p:nvPr/>
        </p:nvCxnSpPr>
        <p:spPr>
          <a:xfrm rot="10800000">
            <a:off x="2076781" y="2807456"/>
            <a:ext cx="0" cy="222622"/>
          </a:xfrm>
          <a:prstGeom prst="straightConnector1">
            <a:avLst/>
          </a:prstGeom>
          <a:noFill/>
          <a:ln w="19050" cap="flat" cmpd="sng">
            <a:solidFill>
              <a:srgbClr val="09AA1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0"/>
          <p:cNvCxnSpPr/>
          <p:nvPr/>
        </p:nvCxnSpPr>
        <p:spPr>
          <a:xfrm rot="10800000">
            <a:off x="2580426" y="2803495"/>
            <a:ext cx="0" cy="222622"/>
          </a:xfrm>
          <a:prstGeom prst="straightConnector1">
            <a:avLst/>
          </a:prstGeom>
          <a:noFill/>
          <a:ln w="19050" cap="flat" cmpd="sng">
            <a:solidFill>
              <a:srgbClr val="09AA1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0"/>
          <p:cNvCxnSpPr/>
          <p:nvPr/>
        </p:nvCxnSpPr>
        <p:spPr>
          <a:xfrm rot="10800000" flipH="1">
            <a:off x="483891" y="2686619"/>
            <a:ext cx="907" cy="182162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0"/>
          <p:cNvCxnSpPr/>
          <p:nvPr/>
        </p:nvCxnSpPr>
        <p:spPr>
          <a:xfrm rot="10800000" flipH="1">
            <a:off x="1128497" y="2686922"/>
            <a:ext cx="907" cy="182162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" name="Google Shape;106;p10"/>
          <p:cNvCxnSpPr/>
          <p:nvPr/>
        </p:nvCxnSpPr>
        <p:spPr>
          <a:xfrm rot="10800000" flipH="1">
            <a:off x="1801905" y="2686619"/>
            <a:ext cx="907" cy="182162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" name="Google Shape;107;p10"/>
          <p:cNvCxnSpPr/>
          <p:nvPr/>
        </p:nvCxnSpPr>
        <p:spPr>
          <a:xfrm rot="10800000" flipH="1">
            <a:off x="2884126" y="2683263"/>
            <a:ext cx="907" cy="182162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0"/>
          <p:cNvCxnSpPr/>
          <p:nvPr/>
        </p:nvCxnSpPr>
        <p:spPr>
          <a:xfrm rot="10800000" flipH="1">
            <a:off x="3280989" y="2799593"/>
            <a:ext cx="2903" cy="97976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10"/>
          <p:cNvCxnSpPr/>
          <p:nvPr/>
        </p:nvCxnSpPr>
        <p:spPr>
          <a:xfrm rot="10800000" flipH="1">
            <a:off x="3518120" y="2693000"/>
            <a:ext cx="907" cy="182162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0"/>
          <p:cNvCxnSpPr/>
          <p:nvPr/>
        </p:nvCxnSpPr>
        <p:spPr>
          <a:xfrm rot="10800000">
            <a:off x="3277784" y="2946616"/>
            <a:ext cx="2722" cy="110132"/>
          </a:xfrm>
          <a:prstGeom prst="straightConnector1">
            <a:avLst/>
          </a:prstGeom>
          <a:noFill/>
          <a:ln w="19050" cap="flat" cmpd="sng">
            <a:solidFill>
              <a:srgbClr val="09AA1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0"/>
          <p:cNvCxnSpPr/>
          <p:nvPr/>
        </p:nvCxnSpPr>
        <p:spPr>
          <a:xfrm rot="10800000">
            <a:off x="3852522" y="2803495"/>
            <a:ext cx="0" cy="222622"/>
          </a:xfrm>
          <a:prstGeom prst="straightConnector1">
            <a:avLst/>
          </a:prstGeom>
          <a:noFill/>
          <a:ln w="19050" cap="flat" cmpd="sng">
            <a:solidFill>
              <a:srgbClr val="09AA1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0"/>
          <p:cNvSpPr txBox="1"/>
          <p:nvPr/>
        </p:nvSpPr>
        <p:spPr>
          <a:xfrm>
            <a:off x="56910" y="1903872"/>
            <a:ext cx="1135429" cy="15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605"/>
              <a:t>3 месяца полезной работы</a:t>
            </a:r>
            <a:endParaRPr sz="605"/>
          </a:p>
        </p:txBody>
      </p:sp>
      <p:sp>
        <p:nvSpPr>
          <p:cNvPr id="113" name="Google Shape;113;p10"/>
          <p:cNvSpPr txBox="1"/>
          <p:nvPr/>
        </p:nvSpPr>
        <p:spPr>
          <a:xfrm>
            <a:off x="52869" y="2002166"/>
            <a:ext cx="974132" cy="15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605"/>
              <a:t>25 месяцев длина цикла</a:t>
            </a:r>
            <a:endParaRPr sz="605"/>
          </a:p>
        </p:txBody>
      </p:sp>
      <p:cxnSp>
        <p:nvCxnSpPr>
          <p:cNvPr id="114" name="Google Shape;114;p10"/>
          <p:cNvCxnSpPr/>
          <p:nvPr/>
        </p:nvCxnSpPr>
        <p:spPr>
          <a:xfrm rot="10800000" flipH="1">
            <a:off x="94036" y="2059403"/>
            <a:ext cx="965604" cy="18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0"/>
          <p:cNvSpPr txBox="1"/>
          <p:nvPr/>
        </p:nvSpPr>
        <p:spPr>
          <a:xfrm>
            <a:off x="1086660" y="1947840"/>
            <a:ext cx="1135429" cy="19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605"/>
              <a:t>= </a:t>
            </a:r>
            <a:r>
              <a:rPr lang="en" sz="605" b="1">
                <a:solidFill>
                  <a:srgbClr val="FF0000"/>
                </a:solidFill>
              </a:rPr>
              <a:t>12%</a:t>
            </a:r>
            <a:r>
              <a:rPr lang="en" sz="605"/>
              <a:t> эффективность цикла</a:t>
            </a:r>
            <a:endParaRPr sz="605"/>
          </a:p>
        </p:txBody>
      </p:sp>
      <p:sp>
        <p:nvSpPr>
          <p:cNvPr id="116" name="Google Shape;116;p10"/>
          <p:cNvSpPr/>
          <p:nvPr/>
        </p:nvSpPr>
        <p:spPr>
          <a:xfrm>
            <a:off x="1044257" y="2608148"/>
            <a:ext cx="135370" cy="155487"/>
          </a:xfrm>
          <a:prstGeom prst="irregularSeal1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endParaRPr sz="1089"/>
          </a:p>
        </p:txBody>
      </p:sp>
      <p:sp>
        <p:nvSpPr>
          <p:cNvPr id="117" name="Google Shape;117;p10"/>
          <p:cNvSpPr/>
          <p:nvPr/>
        </p:nvSpPr>
        <p:spPr>
          <a:xfrm>
            <a:off x="2816896" y="2624606"/>
            <a:ext cx="135370" cy="155487"/>
          </a:xfrm>
          <a:prstGeom prst="irregularSeal1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endParaRPr sz="1089"/>
          </a:p>
        </p:txBody>
      </p:sp>
      <p:sp>
        <p:nvSpPr>
          <p:cNvPr id="118" name="Google Shape;118;p10"/>
          <p:cNvSpPr/>
          <p:nvPr/>
        </p:nvSpPr>
        <p:spPr>
          <a:xfrm>
            <a:off x="3437970" y="2613856"/>
            <a:ext cx="135370" cy="155487"/>
          </a:xfrm>
          <a:prstGeom prst="irregularSeal1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endParaRPr sz="1089"/>
          </a:p>
        </p:txBody>
      </p:sp>
      <p:sp>
        <p:nvSpPr>
          <p:cNvPr id="119" name="Google Shape;119;p10"/>
          <p:cNvSpPr/>
          <p:nvPr/>
        </p:nvSpPr>
        <p:spPr>
          <a:xfrm>
            <a:off x="4018165" y="1942836"/>
            <a:ext cx="446515" cy="274150"/>
          </a:xfrm>
          <a:prstGeom prst="wedgeRoundRectCallout">
            <a:avLst>
              <a:gd name="adj1" fmla="val 9315"/>
              <a:gd name="adj2" fmla="val 88131"/>
              <a:gd name="adj3" fmla="val 0"/>
            </a:avLst>
          </a:prstGeom>
          <a:solidFill>
            <a:srgbClr val="F4CCCC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605"/>
              <a:t>WTF!</a:t>
            </a:r>
            <a:endParaRPr sz="605"/>
          </a:p>
          <a:p>
            <a:r>
              <a:rPr lang="en" sz="605"/>
              <a:t>2 года?!</a:t>
            </a:r>
            <a:endParaRPr sz="605"/>
          </a:p>
        </p:txBody>
      </p:sp>
      <p:sp>
        <p:nvSpPr>
          <p:cNvPr id="120" name="Google Shape;120;p10"/>
          <p:cNvSpPr/>
          <p:nvPr/>
        </p:nvSpPr>
        <p:spPr>
          <a:xfrm>
            <a:off x="1290421" y="2293039"/>
            <a:ext cx="39009" cy="274150"/>
          </a:xfrm>
          <a:prstGeom prst="rightBrace">
            <a:avLst>
              <a:gd name="adj1" fmla="val 65251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endParaRPr sz="1089"/>
          </a:p>
        </p:txBody>
      </p:sp>
      <p:grpSp>
        <p:nvGrpSpPr>
          <p:cNvPr id="121" name="Google Shape;121;p10"/>
          <p:cNvGrpSpPr/>
          <p:nvPr/>
        </p:nvGrpSpPr>
        <p:grpSpPr>
          <a:xfrm>
            <a:off x="1008106" y="2246621"/>
            <a:ext cx="282315" cy="334024"/>
            <a:chOff x="2581275" y="3390875"/>
            <a:chExt cx="466800" cy="552300"/>
          </a:xfrm>
        </p:grpSpPr>
        <p:grpSp>
          <p:nvGrpSpPr>
            <p:cNvPr id="122" name="Google Shape;122;p10"/>
            <p:cNvGrpSpPr/>
            <p:nvPr/>
          </p:nvGrpSpPr>
          <p:grpSpPr>
            <a:xfrm>
              <a:off x="2581275" y="3390875"/>
              <a:ext cx="466800" cy="552300"/>
              <a:chOff x="2957525" y="2943200"/>
              <a:chExt cx="466800" cy="552300"/>
            </a:xfrm>
          </p:grpSpPr>
          <p:sp>
            <p:nvSpPr>
              <p:cNvPr id="123" name="Google Shape;123;p10"/>
              <p:cNvSpPr/>
              <p:nvPr/>
            </p:nvSpPr>
            <p:spPr>
              <a:xfrm>
                <a:off x="2957525" y="2943200"/>
                <a:ext cx="466800" cy="552300"/>
              </a:xfrm>
              <a:prstGeom prst="verticalScroll">
                <a:avLst>
                  <a:gd name="adj" fmla="val 12500"/>
                </a:avLst>
              </a:prstGeom>
              <a:solidFill>
                <a:srgbClr val="EFEFE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5293" tIns="55293" rIns="55293" bIns="55293" anchor="ctr" anchorCtr="0">
                <a:noAutofit/>
              </a:bodyPr>
              <a:lstStyle/>
              <a:p>
                <a:endParaRPr sz="1089"/>
              </a:p>
            </p:txBody>
          </p:sp>
          <p:cxnSp>
            <p:nvCxnSpPr>
              <p:cNvPr id="124" name="Google Shape;124;p10"/>
              <p:cNvCxnSpPr/>
              <p:nvPr/>
            </p:nvCxnSpPr>
            <p:spPr>
              <a:xfrm>
                <a:off x="3045725" y="3048000"/>
                <a:ext cx="290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10"/>
              <p:cNvCxnSpPr/>
              <p:nvPr/>
            </p:nvCxnSpPr>
            <p:spPr>
              <a:xfrm>
                <a:off x="3045725" y="3090863"/>
                <a:ext cx="290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10"/>
              <p:cNvCxnSpPr/>
              <p:nvPr/>
            </p:nvCxnSpPr>
            <p:spPr>
              <a:xfrm>
                <a:off x="3045725" y="3348038"/>
                <a:ext cx="290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10"/>
              <p:cNvCxnSpPr/>
              <p:nvPr/>
            </p:nvCxnSpPr>
            <p:spPr>
              <a:xfrm>
                <a:off x="3045725" y="3390900"/>
                <a:ext cx="290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10"/>
              <p:cNvCxnSpPr/>
              <p:nvPr/>
            </p:nvCxnSpPr>
            <p:spPr>
              <a:xfrm>
                <a:off x="3045725" y="3433763"/>
                <a:ext cx="290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9" name="Google Shape;129;p10"/>
            <p:cNvCxnSpPr/>
            <p:nvPr/>
          </p:nvCxnSpPr>
          <p:spPr>
            <a:xfrm>
              <a:off x="2669475" y="3576638"/>
              <a:ext cx="290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0"/>
            <p:cNvCxnSpPr/>
            <p:nvPr/>
          </p:nvCxnSpPr>
          <p:spPr>
            <a:xfrm>
              <a:off x="2674238" y="3619500"/>
              <a:ext cx="290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2674238" y="3667125"/>
              <a:ext cx="290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2674238" y="3714750"/>
              <a:ext cx="290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2674238" y="3752850"/>
              <a:ext cx="290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4" name="Google Shape;134;p10"/>
          <p:cNvSpPr txBox="1"/>
          <p:nvPr/>
        </p:nvSpPr>
        <p:spPr>
          <a:xfrm>
            <a:off x="1283269" y="2339531"/>
            <a:ext cx="135352" cy="19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484">
                <a:solidFill>
                  <a:srgbClr val="FF0000"/>
                </a:solidFill>
              </a:rPr>
              <a:t>8</a:t>
            </a:r>
            <a:endParaRPr sz="484">
              <a:solidFill>
                <a:srgbClr val="FF0000"/>
              </a:solidFill>
            </a:endParaRPr>
          </a:p>
        </p:txBody>
      </p:sp>
      <p:grpSp>
        <p:nvGrpSpPr>
          <p:cNvPr id="135" name="Google Shape;135;p10"/>
          <p:cNvGrpSpPr/>
          <p:nvPr/>
        </p:nvGrpSpPr>
        <p:grpSpPr>
          <a:xfrm>
            <a:off x="2756440" y="2251739"/>
            <a:ext cx="282315" cy="334024"/>
            <a:chOff x="2581275" y="3390875"/>
            <a:chExt cx="466800" cy="552300"/>
          </a:xfrm>
        </p:grpSpPr>
        <p:grpSp>
          <p:nvGrpSpPr>
            <p:cNvPr id="136" name="Google Shape;136;p10"/>
            <p:cNvGrpSpPr/>
            <p:nvPr/>
          </p:nvGrpSpPr>
          <p:grpSpPr>
            <a:xfrm>
              <a:off x="2581275" y="3390875"/>
              <a:ext cx="466800" cy="552300"/>
              <a:chOff x="2957525" y="2943200"/>
              <a:chExt cx="466800" cy="552300"/>
            </a:xfrm>
          </p:grpSpPr>
          <p:sp>
            <p:nvSpPr>
              <p:cNvPr id="137" name="Google Shape;137;p10"/>
              <p:cNvSpPr/>
              <p:nvPr/>
            </p:nvSpPr>
            <p:spPr>
              <a:xfrm>
                <a:off x="2957525" y="2943200"/>
                <a:ext cx="466800" cy="552300"/>
              </a:xfrm>
              <a:prstGeom prst="verticalScroll">
                <a:avLst>
                  <a:gd name="adj" fmla="val 12500"/>
                </a:avLst>
              </a:prstGeom>
              <a:solidFill>
                <a:srgbClr val="EFEFE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5293" tIns="55293" rIns="55293" bIns="55293" anchor="ctr" anchorCtr="0">
                <a:noAutofit/>
              </a:bodyPr>
              <a:lstStyle/>
              <a:p>
                <a:endParaRPr sz="1089"/>
              </a:p>
            </p:txBody>
          </p:sp>
          <p:cxnSp>
            <p:nvCxnSpPr>
              <p:cNvPr id="138" name="Google Shape;138;p10"/>
              <p:cNvCxnSpPr/>
              <p:nvPr/>
            </p:nvCxnSpPr>
            <p:spPr>
              <a:xfrm>
                <a:off x="3045725" y="3048000"/>
                <a:ext cx="290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10"/>
              <p:cNvCxnSpPr/>
              <p:nvPr/>
            </p:nvCxnSpPr>
            <p:spPr>
              <a:xfrm>
                <a:off x="3045725" y="3090863"/>
                <a:ext cx="290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10"/>
              <p:cNvCxnSpPr/>
              <p:nvPr/>
            </p:nvCxnSpPr>
            <p:spPr>
              <a:xfrm>
                <a:off x="3045725" y="3348038"/>
                <a:ext cx="290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10"/>
              <p:cNvCxnSpPr/>
              <p:nvPr/>
            </p:nvCxnSpPr>
            <p:spPr>
              <a:xfrm>
                <a:off x="3045725" y="3390900"/>
                <a:ext cx="290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0"/>
              <p:cNvCxnSpPr/>
              <p:nvPr/>
            </p:nvCxnSpPr>
            <p:spPr>
              <a:xfrm>
                <a:off x="3045725" y="3433763"/>
                <a:ext cx="290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43" name="Google Shape;143;p10"/>
            <p:cNvCxnSpPr/>
            <p:nvPr/>
          </p:nvCxnSpPr>
          <p:spPr>
            <a:xfrm>
              <a:off x="2669475" y="3576638"/>
              <a:ext cx="290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674238" y="3619500"/>
              <a:ext cx="290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674238" y="3667125"/>
              <a:ext cx="290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10"/>
            <p:cNvCxnSpPr/>
            <p:nvPr/>
          </p:nvCxnSpPr>
          <p:spPr>
            <a:xfrm>
              <a:off x="2674238" y="3714750"/>
              <a:ext cx="290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10"/>
            <p:cNvCxnSpPr/>
            <p:nvPr/>
          </p:nvCxnSpPr>
          <p:spPr>
            <a:xfrm>
              <a:off x="2674238" y="3752850"/>
              <a:ext cx="290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8" name="Google Shape;148;p10"/>
          <p:cNvSpPr txBox="1"/>
          <p:nvPr/>
        </p:nvSpPr>
        <p:spPr>
          <a:xfrm>
            <a:off x="3031611" y="2344657"/>
            <a:ext cx="206656" cy="19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484">
                <a:solidFill>
                  <a:srgbClr val="FF0000"/>
                </a:solidFill>
              </a:rPr>
              <a:t>15</a:t>
            </a:r>
            <a:endParaRPr sz="484">
              <a:solidFill>
                <a:srgbClr val="FF0000"/>
              </a:solidFill>
            </a:endParaRPr>
          </a:p>
        </p:txBody>
      </p:sp>
      <p:sp>
        <p:nvSpPr>
          <p:cNvPr id="149" name="Google Shape;149;p10"/>
          <p:cNvSpPr/>
          <p:nvPr/>
        </p:nvSpPr>
        <p:spPr>
          <a:xfrm>
            <a:off x="3038755" y="2298157"/>
            <a:ext cx="39009" cy="274150"/>
          </a:xfrm>
          <a:prstGeom prst="rightBrace">
            <a:avLst>
              <a:gd name="adj1" fmla="val 65251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endParaRPr sz="1089"/>
          </a:p>
        </p:txBody>
      </p:sp>
      <p:grpSp>
        <p:nvGrpSpPr>
          <p:cNvPr id="150" name="Google Shape;150;p10"/>
          <p:cNvGrpSpPr/>
          <p:nvPr/>
        </p:nvGrpSpPr>
        <p:grpSpPr>
          <a:xfrm>
            <a:off x="3380296" y="2230715"/>
            <a:ext cx="282315" cy="334024"/>
            <a:chOff x="2581275" y="3390875"/>
            <a:chExt cx="466800" cy="552300"/>
          </a:xfrm>
        </p:grpSpPr>
        <p:grpSp>
          <p:nvGrpSpPr>
            <p:cNvPr id="151" name="Google Shape;151;p10"/>
            <p:cNvGrpSpPr/>
            <p:nvPr/>
          </p:nvGrpSpPr>
          <p:grpSpPr>
            <a:xfrm>
              <a:off x="2581275" y="3390875"/>
              <a:ext cx="466800" cy="552300"/>
              <a:chOff x="2957525" y="2943200"/>
              <a:chExt cx="466800" cy="552300"/>
            </a:xfrm>
          </p:grpSpPr>
          <p:sp>
            <p:nvSpPr>
              <p:cNvPr id="152" name="Google Shape;152;p10"/>
              <p:cNvSpPr/>
              <p:nvPr/>
            </p:nvSpPr>
            <p:spPr>
              <a:xfrm>
                <a:off x="2957525" y="2943200"/>
                <a:ext cx="466800" cy="552300"/>
              </a:xfrm>
              <a:prstGeom prst="verticalScroll">
                <a:avLst>
                  <a:gd name="adj" fmla="val 12500"/>
                </a:avLst>
              </a:prstGeom>
              <a:solidFill>
                <a:srgbClr val="EFEFEF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55293" tIns="55293" rIns="55293" bIns="55293" anchor="ctr" anchorCtr="0">
                <a:noAutofit/>
              </a:bodyPr>
              <a:lstStyle/>
              <a:p>
                <a:endParaRPr sz="1089"/>
              </a:p>
            </p:txBody>
          </p:sp>
          <p:cxnSp>
            <p:nvCxnSpPr>
              <p:cNvPr id="153" name="Google Shape;153;p10"/>
              <p:cNvCxnSpPr/>
              <p:nvPr/>
            </p:nvCxnSpPr>
            <p:spPr>
              <a:xfrm>
                <a:off x="3045725" y="3048000"/>
                <a:ext cx="290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10"/>
              <p:cNvCxnSpPr/>
              <p:nvPr/>
            </p:nvCxnSpPr>
            <p:spPr>
              <a:xfrm>
                <a:off x="3045725" y="3090863"/>
                <a:ext cx="290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10"/>
              <p:cNvCxnSpPr/>
              <p:nvPr/>
            </p:nvCxnSpPr>
            <p:spPr>
              <a:xfrm>
                <a:off x="3045725" y="3348038"/>
                <a:ext cx="290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10"/>
              <p:cNvCxnSpPr/>
              <p:nvPr/>
            </p:nvCxnSpPr>
            <p:spPr>
              <a:xfrm>
                <a:off x="3045725" y="3390900"/>
                <a:ext cx="290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10"/>
              <p:cNvCxnSpPr/>
              <p:nvPr/>
            </p:nvCxnSpPr>
            <p:spPr>
              <a:xfrm>
                <a:off x="3045725" y="3433763"/>
                <a:ext cx="290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58" name="Google Shape;158;p10"/>
            <p:cNvCxnSpPr/>
            <p:nvPr/>
          </p:nvCxnSpPr>
          <p:spPr>
            <a:xfrm>
              <a:off x="2669475" y="3576638"/>
              <a:ext cx="290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10"/>
            <p:cNvCxnSpPr/>
            <p:nvPr/>
          </p:nvCxnSpPr>
          <p:spPr>
            <a:xfrm>
              <a:off x="2674238" y="3619500"/>
              <a:ext cx="290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10"/>
            <p:cNvCxnSpPr/>
            <p:nvPr/>
          </p:nvCxnSpPr>
          <p:spPr>
            <a:xfrm>
              <a:off x="2674238" y="3667125"/>
              <a:ext cx="290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10"/>
            <p:cNvCxnSpPr/>
            <p:nvPr/>
          </p:nvCxnSpPr>
          <p:spPr>
            <a:xfrm>
              <a:off x="2674238" y="3714750"/>
              <a:ext cx="290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10"/>
            <p:cNvCxnSpPr/>
            <p:nvPr/>
          </p:nvCxnSpPr>
          <p:spPr>
            <a:xfrm>
              <a:off x="2674238" y="3752850"/>
              <a:ext cx="290400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3" name="Google Shape;163;p10"/>
          <p:cNvSpPr txBox="1"/>
          <p:nvPr/>
        </p:nvSpPr>
        <p:spPr>
          <a:xfrm>
            <a:off x="3655459" y="2323625"/>
            <a:ext cx="206656" cy="19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484">
                <a:solidFill>
                  <a:srgbClr val="FF0000"/>
                </a:solidFill>
              </a:rPr>
              <a:t>12</a:t>
            </a:r>
            <a:endParaRPr sz="484">
              <a:solidFill>
                <a:srgbClr val="FF0000"/>
              </a:solidFill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3662611" y="2277133"/>
            <a:ext cx="39009" cy="274150"/>
          </a:xfrm>
          <a:prstGeom prst="rightBrace">
            <a:avLst>
              <a:gd name="adj1" fmla="val 65251"/>
              <a:gd name="adj2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endParaRPr sz="1089"/>
          </a:p>
        </p:txBody>
      </p:sp>
      <p:sp>
        <p:nvSpPr>
          <p:cNvPr id="165" name="Google Shape;165;p10"/>
          <p:cNvSpPr txBox="1"/>
          <p:nvPr/>
        </p:nvSpPr>
        <p:spPr>
          <a:xfrm>
            <a:off x="4099751" y="2736318"/>
            <a:ext cx="404603" cy="15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484"/>
              <a:t>Поставка</a:t>
            </a:r>
            <a:endParaRPr sz="484"/>
          </a:p>
        </p:txBody>
      </p:sp>
      <p:sp>
        <p:nvSpPr>
          <p:cNvPr id="166" name="Google Shape;166;p10"/>
          <p:cNvSpPr/>
          <p:nvPr/>
        </p:nvSpPr>
        <p:spPr>
          <a:xfrm rot="-849348">
            <a:off x="6309988" y="713917"/>
            <a:ext cx="2530589" cy="436924"/>
          </a:xfrm>
          <a:prstGeom prst="rect">
            <a:avLst/>
          </a:prstGeom>
          <a:solidFill>
            <a:srgbClr val="666666">
              <a:alpha val="5423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pPr algn="ctr"/>
            <a:r>
              <a:rPr lang="en" sz="2903" b="1">
                <a:solidFill>
                  <a:srgbClr val="FFFFFF"/>
                </a:solidFill>
              </a:rPr>
              <a:t>Пример</a:t>
            </a:r>
            <a:endParaRPr sz="2903" b="1">
              <a:solidFill>
                <a:srgbClr val="FFFFFF"/>
              </a:solidFill>
            </a:endParaRPr>
          </a:p>
        </p:txBody>
      </p:sp>
      <p:sp>
        <p:nvSpPr>
          <p:cNvPr id="167" name="Google Shape;167;p10"/>
          <p:cNvSpPr/>
          <p:nvPr/>
        </p:nvSpPr>
        <p:spPr>
          <a:xfrm>
            <a:off x="186985" y="4735883"/>
            <a:ext cx="664964" cy="23042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Инженеры не гордятся своей работой</a:t>
            </a:r>
            <a:endParaRPr sz="484"/>
          </a:p>
        </p:txBody>
      </p:sp>
      <p:sp>
        <p:nvSpPr>
          <p:cNvPr id="168" name="Google Shape;168;p10"/>
          <p:cNvSpPr/>
          <p:nvPr/>
        </p:nvSpPr>
        <p:spPr>
          <a:xfrm>
            <a:off x="233252" y="5132729"/>
            <a:ext cx="506933" cy="19359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Снижается качество игр</a:t>
            </a:r>
            <a:endParaRPr sz="484"/>
          </a:p>
        </p:txBody>
      </p:sp>
      <p:sp>
        <p:nvSpPr>
          <p:cNvPr id="169" name="Google Shape;169;p10"/>
          <p:cNvSpPr/>
          <p:nvPr/>
        </p:nvSpPr>
        <p:spPr>
          <a:xfrm>
            <a:off x="160420" y="5592777"/>
            <a:ext cx="588035" cy="2226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Бесконечные задержки в процессе</a:t>
            </a:r>
            <a:endParaRPr sz="484"/>
          </a:p>
        </p:txBody>
      </p:sp>
      <p:sp>
        <p:nvSpPr>
          <p:cNvPr id="170" name="Google Shape;170;p10"/>
          <p:cNvSpPr/>
          <p:nvPr/>
        </p:nvSpPr>
        <p:spPr>
          <a:xfrm>
            <a:off x="172289" y="6120711"/>
            <a:ext cx="887405" cy="26217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Зависимости между командами при разработке каждой фичи</a:t>
            </a:r>
            <a:endParaRPr sz="484"/>
          </a:p>
        </p:txBody>
      </p:sp>
      <p:sp>
        <p:nvSpPr>
          <p:cNvPr id="171" name="Google Shape;171;p10"/>
          <p:cNvSpPr/>
          <p:nvPr/>
        </p:nvSpPr>
        <p:spPr>
          <a:xfrm>
            <a:off x="499464" y="4354043"/>
            <a:ext cx="763847" cy="22262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Ключевые инженеры собираются уходить из компании</a:t>
            </a:r>
            <a:endParaRPr sz="484"/>
          </a:p>
        </p:txBody>
      </p:sp>
      <p:sp>
        <p:nvSpPr>
          <p:cNvPr id="172" name="Google Shape;172;p10"/>
          <p:cNvSpPr/>
          <p:nvPr/>
        </p:nvSpPr>
        <p:spPr>
          <a:xfrm>
            <a:off x="1665881" y="4333314"/>
            <a:ext cx="560820" cy="222622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Падение доходов от продаж</a:t>
            </a:r>
            <a:endParaRPr sz="484"/>
          </a:p>
        </p:txBody>
      </p:sp>
      <p:sp>
        <p:nvSpPr>
          <p:cNvPr id="173" name="Google Shape;173;p10"/>
          <p:cNvSpPr/>
          <p:nvPr/>
        </p:nvSpPr>
        <p:spPr>
          <a:xfrm>
            <a:off x="1540546" y="4750080"/>
            <a:ext cx="560820" cy="2226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Устаревшие к моменту выхода игры</a:t>
            </a:r>
            <a:endParaRPr sz="484"/>
          </a:p>
        </p:txBody>
      </p:sp>
      <p:sp>
        <p:nvSpPr>
          <p:cNvPr id="174" name="Google Shape;174;p10"/>
          <p:cNvSpPr/>
          <p:nvPr/>
        </p:nvSpPr>
        <p:spPr>
          <a:xfrm>
            <a:off x="1390861" y="5080869"/>
            <a:ext cx="710505" cy="2226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Слишком много времени уходит на выпуск игры</a:t>
            </a:r>
            <a:endParaRPr sz="484"/>
          </a:p>
        </p:txBody>
      </p:sp>
      <p:sp>
        <p:nvSpPr>
          <p:cNvPr id="175" name="Google Shape;175;p10"/>
          <p:cNvSpPr/>
          <p:nvPr/>
        </p:nvSpPr>
        <p:spPr>
          <a:xfrm>
            <a:off x="1850923" y="5748615"/>
            <a:ext cx="388818" cy="15549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Очереди</a:t>
            </a:r>
            <a:endParaRPr sz="484"/>
          </a:p>
        </p:txBody>
      </p:sp>
      <p:sp>
        <p:nvSpPr>
          <p:cNvPr id="176" name="Google Shape;176;p10"/>
          <p:cNvSpPr/>
          <p:nvPr/>
        </p:nvSpPr>
        <p:spPr>
          <a:xfrm>
            <a:off x="1043486" y="5383898"/>
            <a:ext cx="651538" cy="20883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Накапливается технический долг</a:t>
            </a:r>
            <a:endParaRPr sz="484"/>
          </a:p>
        </p:txBody>
      </p:sp>
      <p:sp>
        <p:nvSpPr>
          <p:cNvPr id="177" name="Google Shape;177;p10"/>
          <p:cNvSpPr/>
          <p:nvPr/>
        </p:nvSpPr>
        <p:spPr>
          <a:xfrm>
            <a:off x="1155583" y="5859170"/>
            <a:ext cx="651538" cy="2226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Фокус команд только на своей части работы</a:t>
            </a:r>
            <a:endParaRPr sz="484"/>
          </a:p>
        </p:txBody>
      </p:sp>
      <p:sp>
        <p:nvSpPr>
          <p:cNvPr id="178" name="Google Shape;178;p10"/>
          <p:cNvSpPr/>
          <p:nvPr/>
        </p:nvSpPr>
        <p:spPr>
          <a:xfrm>
            <a:off x="1262516" y="6206590"/>
            <a:ext cx="651538" cy="2226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Команды образованы вокруг компонент</a:t>
            </a:r>
            <a:endParaRPr sz="484"/>
          </a:p>
        </p:txBody>
      </p:sp>
      <p:sp>
        <p:nvSpPr>
          <p:cNvPr id="179" name="Google Shape;179;p10"/>
          <p:cNvSpPr/>
          <p:nvPr/>
        </p:nvSpPr>
        <p:spPr>
          <a:xfrm>
            <a:off x="2226542" y="6330134"/>
            <a:ext cx="651538" cy="2226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Нет ясного видения приоритетов</a:t>
            </a:r>
            <a:endParaRPr sz="484"/>
          </a:p>
        </p:txBody>
      </p:sp>
      <p:sp>
        <p:nvSpPr>
          <p:cNvPr id="180" name="Google Shape;180;p10"/>
          <p:cNvSpPr/>
          <p:nvPr/>
        </p:nvSpPr>
        <p:spPr>
          <a:xfrm>
            <a:off x="2609312" y="5898089"/>
            <a:ext cx="651538" cy="2226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Работы больше, чем ресурсов</a:t>
            </a:r>
            <a:endParaRPr sz="484"/>
          </a:p>
        </p:txBody>
      </p:sp>
      <p:sp>
        <p:nvSpPr>
          <p:cNvPr id="181" name="Google Shape;181;p10"/>
          <p:cNvSpPr/>
          <p:nvPr/>
        </p:nvSpPr>
        <p:spPr>
          <a:xfrm>
            <a:off x="2325379" y="5583977"/>
            <a:ext cx="532879" cy="2226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Нет времени на рефакторинг</a:t>
            </a:r>
            <a:endParaRPr sz="484"/>
          </a:p>
        </p:txBody>
      </p:sp>
      <p:sp>
        <p:nvSpPr>
          <p:cNvPr id="182" name="Google Shape;182;p10"/>
          <p:cNvSpPr/>
          <p:nvPr/>
        </p:nvSpPr>
        <p:spPr>
          <a:xfrm>
            <a:off x="2189045" y="5318324"/>
            <a:ext cx="506933" cy="2226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Забиваем на дефекты</a:t>
            </a:r>
            <a:endParaRPr sz="484"/>
          </a:p>
        </p:txBody>
      </p:sp>
      <p:sp>
        <p:nvSpPr>
          <p:cNvPr id="183" name="Google Shape;183;p10"/>
          <p:cNvSpPr/>
          <p:nvPr/>
        </p:nvSpPr>
        <p:spPr>
          <a:xfrm>
            <a:off x="2515766" y="4767846"/>
            <a:ext cx="651538" cy="2226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Бизнес давит, чтобы  работали быстрее</a:t>
            </a:r>
            <a:endParaRPr sz="484"/>
          </a:p>
        </p:txBody>
      </p:sp>
      <p:sp>
        <p:nvSpPr>
          <p:cNvPr id="184" name="Google Shape;184;p10"/>
          <p:cNvSpPr/>
          <p:nvPr/>
        </p:nvSpPr>
        <p:spPr>
          <a:xfrm>
            <a:off x="3356347" y="4603676"/>
            <a:ext cx="710505" cy="2226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В компании некому придумывать классные идеи</a:t>
            </a:r>
            <a:endParaRPr sz="484"/>
          </a:p>
        </p:txBody>
      </p:sp>
      <p:sp>
        <p:nvSpPr>
          <p:cNvPr id="185" name="Google Shape;185;p10"/>
          <p:cNvSpPr/>
          <p:nvPr/>
        </p:nvSpPr>
        <p:spPr>
          <a:xfrm>
            <a:off x="3920114" y="4874122"/>
            <a:ext cx="588035" cy="30535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У CEO больше нет времени на идеи новых игр</a:t>
            </a:r>
            <a:endParaRPr sz="484"/>
          </a:p>
        </p:txBody>
      </p:sp>
      <p:sp>
        <p:nvSpPr>
          <p:cNvPr id="186" name="Google Shape;186;p10"/>
          <p:cNvSpPr/>
          <p:nvPr/>
        </p:nvSpPr>
        <p:spPr>
          <a:xfrm>
            <a:off x="3751395" y="5914176"/>
            <a:ext cx="727741" cy="2226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Слабое понимание потребностей рынка</a:t>
            </a:r>
            <a:endParaRPr sz="484"/>
          </a:p>
        </p:txBody>
      </p:sp>
      <p:sp>
        <p:nvSpPr>
          <p:cNvPr id="187" name="Google Shape;187;p10"/>
          <p:cNvSpPr/>
          <p:nvPr/>
        </p:nvSpPr>
        <p:spPr>
          <a:xfrm>
            <a:off x="3434878" y="6281101"/>
            <a:ext cx="887405" cy="2226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Разработчики не играют в разрабатываемые игры</a:t>
            </a:r>
            <a:endParaRPr sz="484"/>
          </a:p>
        </p:txBody>
      </p:sp>
      <p:sp>
        <p:nvSpPr>
          <p:cNvPr id="188" name="Google Shape;188;p10"/>
          <p:cNvSpPr/>
          <p:nvPr/>
        </p:nvSpPr>
        <p:spPr>
          <a:xfrm>
            <a:off x="3622876" y="5485593"/>
            <a:ext cx="437806" cy="327856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Нет системы отсева идей</a:t>
            </a:r>
            <a:endParaRPr sz="484"/>
          </a:p>
        </p:txBody>
      </p:sp>
      <p:sp>
        <p:nvSpPr>
          <p:cNvPr id="189" name="Google Shape;189;p10"/>
          <p:cNvSpPr/>
          <p:nvPr/>
        </p:nvSpPr>
        <p:spPr>
          <a:xfrm>
            <a:off x="3082400" y="5067405"/>
            <a:ext cx="506933" cy="2226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Копируем игры конкурентов</a:t>
            </a:r>
            <a:endParaRPr sz="484"/>
          </a:p>
        </p:txBody>
      </p:sp>
      <p:sp>
        <p:nvSpPr>
          <p:cNvPr id="190" name="Google Shape;190;p10"/>
          <p:cNvSpPr/>
          <p:nvPr/>
        </p:nvSpPr>
        <p:spPr>
          <a:xfrm>
            <a:off x="2609312" y="4372882"/>
            <a:ext cx="651538" cy="2226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Конкурентный рынок</a:t>
            </a:r>
            <a:endParaRPr sz="484"/>
          </a:p>
        </p:txBody>
      </p:sp>
      <p:sp>
        <p:nvSpPr>
          <p:cNvPr id="191" name="Google Shape;191;p10"/>
          <p:cNvSpPr/>
          <p:nvPr/>
        </p:nvSpPr>
        <p:spPr>
          <a:xfrm>
            <a:off x="3010582" y="5559211"/>
            <a:ext cx="506933" cy="22262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484"/>
              <a:t>Слишком много идей новых игр</a:t>
            </a:r>
            <a:endParaRPr sz="484"/>
          </a:p>
        </p:txBody>
      </p:sp>
      <p:cxnSp>
        <p:nvCxnSpPr>
          <p:cNvPr id="192" name="Google Shape;192;p10"/>
          <p:cNvCxnSpPr/>
          <p:nvPr/>
        </p:nvCxnSpPr>
        <p:spPr>
          <a:xfrm rot="10800000" flipH="1">
            <a:off x="682639" y="4599821"/>
            <a:ext cx="14515" cy="14115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3" name="Google Shape;193;p10"/>
          <p:cNvCxnSpPr>
            <a:stCxn id="168" idx="0"/>
            <a:endCxn id="167" idx="2"/>
          </p:cNvCxnSpPr>
          <p:nvPr/>
        </p:nvCxnSpPr>
        <p:spPr>
          <a:xfrm rot="10800000" flipH="1">
            <a:off x="486718" y="4966352"/>
            <a:ext cx="32659" cy="16637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" name="Google Shape;194;p10"/>
          <p:cNvCxnSpPr>
            <a:stCxn id="177" idx="1"/>
            <a:endCxn id="169" idx="3"/>
          </p:cNvCxnSpPr>
          <p:nvPr/>
        </p:nvCxnSpPr>
        <p:spPr>
          <a:xfrm rot="10800000">
            <a:off x="748440" y="5704133"/>
            <a:ext cx="407143" cy="26634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10"/>
          <p:cNvCxnSpPr>
            <a:stCxn id="169" idx="0"/>
            <a:endCxn id="174" idx="1"/>
          </p:cNvCxnSpPr>
          <p:nvPr/>
        </p:nvCxnSpPr>
        <p:spPr>
          <a:xfrm rot="10800000" flipH="1">
            <a:off x="454438" y="5192165"/>
            <a:ext cx="936393" cy="40061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10"/>
          <p:cNvCxnSpPr>
            <a:stCxn id="168" idx="3"/>
            <a:endCxn id="172" idx="1"/>
          </p:cNvCxnSpPr>
          <p:nvPr/>
        </p:nvCxnSpPr>
        <p:spPr>
          <a:xfrm rot="10800000" flipH="1">
            <a:off x="740185" y="4444632"/>
            <a:ext cx="925688" cy="7848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10"/>
          <p:cNvCxnSpPr>
            <a:stCxn id="170" idx="0"/>
            <a:endCxn id="169" idx="2"/>
          </p:cNvCxnSpPr>
          <p:nvPr/>
        </p:nvCxnSpPr>
        <p:spPr>
          <a:xfrm rot="10800000">
            <a:off x="454513" y="5815354"/>
            <a:ext cx="161478" cy="30535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10"/>
          <p:cNvCxnSpPr>
            <a:stCxn id="178" idx="1"/>
            <a:endCxn id="170" idx="3"/>
          </p:cNvCxnSpPr>
          <p:nvPr/>
        </p:nvCxnSpPr>
        <p:spPr>
          <a:xfrm rot="10800000">
            <a:off x="1059670" y="6251858"/>
            <a:ext cx="202846" cy="6604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10"/>
          <p:cNvCxnSpPr>
            <a:stCxn id="178" idx="0"/>
            <a:endCxn id="177" idx="2"/>
          </p:cNvCxnSpPr>
          <p:nvPr/>
        </p:nvCxnSpPr>
        <p:spPr>
          <a:xfrm rot="10800000">
            <a:off x="1481419" y="6081761"/>
            <a:ext cx="106866" cy="12482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10"/>
          <p:cNvCxnSpPr>
            <a:stCxn id="178" idx="3"/>
            <a:endCxn id="179" idx="1"/>
          </p:cNvCxnSpPr>
          <p:nvPr/>
        </p:nvCxnSpPr>
        <p:spPr>
          <a:xfrm>
            <a:off x="1914054" y="6317901"/>
            <a:ext cx="312433" cy="1235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" name="Google Shape;201;p10"/>
          <p:cNvCxnSpPr>
            <a:stCxn id="177" idx="0"/>
            <a:endCxn id="176" idx="2"/>
          </p:cNvCxnSpPr>
          <p:nvPr/>
        </p:nvCxnSpPr>
        <p:spPr>
          <a:xfrm rot="10800000">
            <a:off x="1369225" y="5592640"/>
            <a:ext cx="112128" cy="2665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10"/>
          <p:cNvCxnSpPr>
            <a:stCxn id="176" idx="1"/>
            <a:endCxn id="168" idx="3"/>
          </p:cNvCxnSpPr>
          <p:nvPr/>
        </p:nvCxnSpPr>
        <p:spPr>
          <a:xfrm rot="10800000">
            <a:off x="740124" y="5229586"/>
            <a:ext cx="303362" cy="25872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10"/>
          <p:cNvCxnSpPr>
            <a:stCxn id="176" idx="1"/>
            <a:endCxn id="169" idx="3"/>
          </p:cNvCxnSpPr>
          <p:nvPr/>
        </p:nvCxnSpPr>
        <p:spPr>
          <a:xfrm flipH="1">
            <a:off x="748470" y="5488314"/>
            <a:ext cx="295016" cy="21572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10"/>
          <p:cNvCxnSpPr>
            <a:stCxn id="176" idx="0"/>
            <a:endCxn id="167" idx="3"/>
          </p:cNvCxnSpPr>
          <p:nvPr/>
        </p:nvCxnSpPr>
        <p:spPr>
          <a:xfrm rot="10800000">
            <a:off x="851980" y="4851019"/>
            <a:ext cx="517275" cy="53287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10"/>
          <p:cNvCxnSpPr>
            <a:stCxn id="174" idx="0"/>
            <a:endCxn id="173" idx="2"/>
          </p:cNvCxnSpPr>
          <p:nvPr/>
        </p:nvCxnSpPr>
        <p:spPr>
          <a:xfrm rot="10800000" flipH="1">
            <a:off x="1746113" y="4972733"/>
            <a:ext cx="74752" cy="10813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10"/>
          <p:cNvCxnSpPr>
            <a:stCxn id="173" idx="0"/>
            <a:endCxn id="172" idx="2"/>
          </p:cNvCxnSpPr>
          <p:nvPr/>
        </p:nvCxnSpPr>
        <p:spPr>
          <a:xfrm rot="10800000" flipH="1">
            <a:off x="1820956" y="4555943"/>
            <a:ext cx="125373" cy="19413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0"/>
          <p:cNvCxnSpPr>
            <a:stCxn id="172" idx="3"/>
            <a:endCxn id="183" idx="1"/>
          </p:cNvCxnSpPr>
          <p:nvPr/>
        </p:nvCxnSpPr>
        <p:spPr>
          <a:xfrm>
            <a:off x="2226701" y="4444624"/>
            <a:ext cx="289028" cy="43454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10"/>
          <p:cNvCxnSpPr>
            <a:stCxn id="183" idx="1"/>
            <a:endCxn id="171" idx="3"/>
          </p:cNvCxnSpPr>
          <p:nvPr/>
        </p:nvCxnSpPr>
        <p:spPr>
          <a:xfrm rot="10800000">
            <a:off x="1263311" y="4465301"/>
            <a:ext cx="1252455" cy="4138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10"/>
          <p:cNvCxnSpPr>
            <a:stCxn id="183" idx="2"/>
            <a:endCxn id="182" idx="0"/>
          </p:cNvCxnSpPr>
          <p:nvPr/>
        </p:nvCxnSpPr>
        <p:spPr>
          <a:xfrm flipH="1">
            <a:off x="2442557" y="4990468"/>
            <a:ext cx="398979" cy="3278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10"/>
          <p:cNvCxnSpPr>
            <a:stCxn id="183" idx="2"/>
          </p:cNvCxnSpPr>
          <p:nvPr/>
        </p:nvCxnSpPr>
        <p:spPr>
          <a:xfrm flipH="1">
            <a:off x="2733399" y="4990468"/>
            <a:ext cx="108136" cy="58295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10"/>
          <p:cNvCxnSpPr>
            <a:stCxn id="183" idx="2"/>
            <a:endCxn id="191" idx="0"/>
          </p:cNvCxnSpPr>
          <p:nvPr/>
        </p:nvCxnSpPr>
        <p:spPr>
          <a:xfrm>
            <a:off x="2841536" y="4990468"/>
            <a:ext cx="422565" cy="56880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2" name="Google Shape;212;p10"/>
          <p:cNvCxnSpPr>
            <a:stCxn id="183" idx="2"/>
            <a:endCxn id="189" idx="1"/>
          </p:cNvCxnSpPr>
          <p:nvPr/>
        </p:nvCxnSpPr>
        <p:spPr>
          <a:xfrm>
            <a:off x="2841535" y="4990468"/>
            <a:ext cx="240948" cy="18833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" name="Google Shape;213;p10"/>
          <p:cNvCxnSpPr>
            <a:stCxn id="183" idx="2"/>
            <a:endCxn id="180" idx="0"/>
          </p:cNvCxnSpPr>
          <p:nvPr/>
        </p:nvCxnSpPr>
        <p:spPr>
          <a:xfrm>
            <a:off x="2841536" y="4990468"/>
            <a:ext cx="93621" cy="90754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4" name="Google Shape;214;p10"/>
          <p:cNvCxnSpPr>
            <a:stCxn id="182" idx="1"/>
            <a:endCxn id="176" idx="3"/>
          </p:cNvCxnSpPr>
          <p:nvPr/>
        </p:nvCxnSpPr>
        <p:spPr>
          <a:xfrm flipH="1">
            <a:off x="1694994" y="5429635"/>
            <a:ext cx="494051" cy="5860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5" name="Google Shape;215;p10"/>
          <p:cNvCxnSpPr>
            <a:stCxn id="181" idx="1"/>
            <a:endCxn id="176" idx="3"/>
          </p:cNvCxnSpPr>
          <p:nvPr/>
        </p:nvCxnSpPr>
        <p:spPr>
          <a:xfrm rot="10800000">
            <a:off x="1695069" y="5488269"/>
            <a:ext cx="630310" cy="2070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10"/>
          <p:cNvCxnSpPr>
            <a:stCxn id="175" idx="0"/>
            <a:endCxn id="174" idx="2"/>
          </p:cNvCxnSpPr>
          <p:nvPr/>
        </p:nvCxnSpPr>
        <p:spPr>
          <a:xfrm rot="10800000">
            <a:off x="1746143" y="5303552"/>
            <a:ext cx="299189" cy="44506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10"/>
          <p:cNvCxnSpPr>
            <a:stCxn id="180" idx="1"/>
            <a:endCxn id="175" idx="3"/>
          </p:cNvCxnSpPr>
          <p:nvPr/>
        </p:nvCxnSpPr>
        <p:spPr>
          <a:xfrm rot="10800000">
            <a:off x="2239726" y="5826330"/>
            <a:ext cx="369586" cy="18306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10"/>
          <p:cNvCxnSpPr>
            <a:stCxn id="180" idx="1"/>
            <a:endCxn id="177" idx="3"/>
          </p:cNvCxnSpPr>
          <p:nvPr/>
        </p:nvCxnSpPr>
        <p:spPr>
          <a:xfrm rot="10800000">
            <a:off x="1807182" y="5970572"/>
            <a:ext cx="802130" cy="3882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10"/>
          <p:cNvCxnSpPr>
            <a:endCxn id="181" idx="2"/>
          </p:cNvCxnSpPr>
          <p:nvPr/>
        </p:nvCxnSpPr>
        <p:spPr>
          <a:xfrm rot="10800000">
            <a:off x="2591819" y="5806599"/>
            <a:ext cx="108499" cy="9507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10"/>
          <p:cNvCxnSpPr>
            <a:stCxn id="180" idx="3"/>
            <a:endCxn id="187" idx="0"/>
          </p:cNvCxnSpPr>
          <p:nvPr/>
        </p:nvCxnSpPr>
        <p:spPr>
          <a:xfrm>
            <a:off x="3260850" y="6009399"/>
            <a:ext cx="617791" cy="27179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1" name="Google Shape;221;p10"/>
          <p:cNvCxnSpPr>
            <a:stCxn id="179" idx="1"/>
          </p:cNvCxnSpPr>
          <p:nvPr/>
        </p:nvCxnSpPr>
        <p:spPr>
          <a:xfrm rot="10800000">
            <a:off x="1788736" y="6088914"/>
            <a:ext cx="437806" cy="35253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" name="Google Shape;222;p10"/>
          <p:cNvCxnSpPr/>
          <p:nvPr/>
        </p:nvCxnSpPr>
        <p:spPr>
          <a:xfrm rot="10800000" flipH="1">
            <a:off x="2376257" y="6074671"/>
            <a:ext cx="233327" cy="26199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" name="Google Shape;223;p10"/>
          <p:cNvCxnSpPr>
            <a:endCxn id="179" idx="3"/>
          </p:cNvCxnSpPr>
          <p:nvPr/>
        </p:nvCxnSpPr>
        <p:spPr>
          <a:xfrm flipH="1">
            <a:off x="2878080" y="5813131"/>
            <a:ext cx="929317" cy="62831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4" name="Google Shape;224;p10"/>
          <p:cNvCxnSpPr>
            <a:stCxn id="186" idx="1"/>
          </p:cNvCxnSpPr>
          <p:nvPr/>
        </p:nvCxnSpPr>
        <p:spPr>
          <a:xfrm flipH="1">
            <a:off x="2880319" y="6025487"/>
            <a:ext cx="871076" cy="48697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p10"/>
          <p:cNvCxnSpPr/>
          <p:nvPr/>
        </p:nvCxnSpPr>
        <p:spPr>
          <a:xfrm rot="10800000" flipH="1">
            <a:off x="3926148" y="6142888"/>
            <a:ext cx="83642" cy="14097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p10"/>
          <p:cNvCxnSpPr/>
          <p:nvPr/>
        </p:nvCxnSpPr>
        <p:spPr>
          <a:xfrm rot="10800000" flipH="1">
            <a:off x="3897057" y="5809638"/>
            <a:ext cx="69127" cy="10650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7" name="Google Shape;227;p10"/>
          <p:cNvCxnSpPr>
            <a:stCxn id="188" idx="1"/>
            <a:endCxn id="191" idx="3"/>
          </p:cNvCxnSpPr>
          <p:nvPr/>
        </p:nvCxnSpPr>
        <p:spPr>
          <a:xfrm flipH="1">
            <a:off x="3517461" y="5649520"/>
            <a:ext cx="105415" cy="2104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8" name="Google Shape;228;p10"/>
          <p:cNvCxnSpPr>
            <a:stCxn id="189" idx="2"/>
          </p:cNvCxnSpPr>
          <p:nvPr/>
        </p:nvCxnSpPr>
        <p:spPr>
          <a:xfrm>
            <a:off x="3335866" y="5290027"/>
            <a:ext cx="25401" cy="26326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9" name="Google Shape;229;p10"/>
          <p:cNvCxnSpPr>
            <a:stCxn id="184" idx="2"/>
            <a:endCxn id="189" idx="0"/>
          </p:cNvCxnSpPr>
          <p:nvPr/>
        </p:nvCxnSpPr>
        <p:spPr>
          <a:xfrm flipH="1">
            <a:off x="3335844" y="4826298"/>
            <a:ext cx="375755" cy="24112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10"/>
          <p:cNvCxnSpPr/>
          <p:nvPr/>
        </p:nvCxnSpPr>
        <p:spPr>
          <a:xfrm>
            <a:off x="3747281" y="4833148"/>
            <a:ext cx="532879" cy="106866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10"/>
          <p:cNvCxnSpPr>
            <a:stCxn id="184" idx="2"/>
            <a:endCxn id="188" idx="0"/>
          </p:cNvCxnSpPr>
          <p:nvPr/>
        </p:nvCxnSpPr>
        <p:spPr>
          <a:xfrm>
            <a:off x="3711599" y="4826298"/>
            <a:ext cx="130090" cy="65934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10"/>
          <p:cNvCxnSpPr>
            <a:stCxn id="185" idx="2"/>
          </p:cNvCxnSpPr>
          <p:nvPr/>
        </p:nvCxnSpPr>
        <p:spPr>
          <a:xfrm>
            <a:off x="4214132" y="5179479"/>
            <a:ext cx="146601" cy="72810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10"/>
          <p:cNvCxnSpPr>
            <a:stCxn id="190" idx="2"/>
            <a:endCxn id="183" idx="0"/>
          </p:cNvCxnSpPr>
          <p:nvPr/>
        </p:nvCxnSpPr>
        <p:spPr>
          <a:xfrm flipH="1">
            <a:off x="2841460" y="4595503"/>
            <a:ext cx="93621" cy="17236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4" name="Google Shape;234;p10"/>
          <p:cNvSpPr/>
          <p:nvPr/>
        </p:nvSpPr>
        <p:spPr>
          <a:xfrm>
            <a:off x="778453" y="4576636"/>
            <a:ext cx="548482" cy="123921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726">
                <a:solidFill>
                  <a:srgbClr val="FFFFFF"/>
                </a:solidFill>
              </a:rPr>
              <a:t>Проблема</a:t>
            </a:r>
            <a:endParaRPr sz="726">
              <a:solidFill>
                <a:srgbClr val="FFFFFF"/>
              </a:solidFill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1985871" y="4500254"/>
            <a:ext cx="548482" cy="123921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726">
                <a:solidFill>
                  <a:srgbClr val="FFFFFF"/>
                </a:solidFill>
              </a:rPr>
              <a:t>Проблема</a:t>
            </a:r>
            <a:endParaRPr sz="726">
              <a:solidFill>
                <a:srgbClr val="FFFFFF"/>
              </a:solidFill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1134616" y="6431177"/>
            <a:ext cx="965604" cy="123921"/>
          </a:xfrm>
          <a:prstGeom prst="rect">
            <a:avLst/>
          </a:prstGeom>
          <a:solidFill>
            <a:srgbClr val="0000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726">
                <a:solidFill>
                  <a:srgbClr val="FFFFFF"/>
                </a:solidFill>
              </a:rPr>
              <a:t>Корневая причина</a:t>
            </a:r>
            <a:endParaRPr sz="726">
              <a:solidFill>
                <a:srgbClr val="FFFFFF"/>
              </a:solidFill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3448823" y="6472749"/>
            <a:ext cx="965604" cy="123921"/>
          </a:xfrm>
          <a:prstGeom prst="rect">
            <a:avLst/>
          </a:prstGeom>
          <a:solidFill>
            <a:srgbClr val="0000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726">
                <a:solidFill>
                  <a:srgbClr val="FFFFFF"/>
                </a:solidFill>
              </a:rPr>
              <a:t>Корневая причина</a:t>
            </a:r>
            <a:endParaRPr sz="726">
              <a:solidFill>
                <a:srgbClr val="FFFFFF"/>
              </a:solidFill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2623432" y="6123416"/>
            <a:ext cx="965604" cy="123921"/>
          </a:xfrm>
          <a:prstGeom prst="rect">
            <a:avLst/>
          </a:prstGeom>
          <a:solidFill>
            <a:srgbClr val="0000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726">
                <a:solidFill>
                  <a:srgbClr val="FFFFFF"/>
                </a:solidFill>
              </a:rPr>
              <a:t>Корневая причина</a:t>
            </a:r>
            <a:endParaRPr sz="726">
              <a:solidFill>
                <a:srgbClr val="FFFFFF"/>
              </a:solidFill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7315968" y="6397552"/>
            <a:ext cx="1734713" cy="27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605"/>
              <a:t>Перевод на русский: </a:t>
            </a:r>
            <a:r>
              <a:rPr lang="en" sz="605" u="sng">
                <a:solidFill>
                  <a:schemeClr val="hlink"/>
                </a:solidFill>
                <a:hlinkClick r:id="rId10"/>
              </a:rPr>
              <a:t>Дмитрий Лобасев</a:t>
            </a:r>
            <a:br>
              <a:rPr lang="en" sz="605"/>
            </a:br>
            <a:r>
              <a:rPr lang="en" sz="605"/>
              <a:t>Больше примеров: </a:t>
            </a:r>
            <a:r>
              <a:rPr lang="en" sz="605" u="sng">
                <a:solidFill>
                  <a:schemeClr val="hlink"/>
                </a:solidFill>
                <a:hlinkClick r:id="rId11"/>
              </a:rPr>
              <a:t>http://lobasev.ru/a3-template</a:t>
            </a:r>
            <a:endParaRPr sz="605"/>
          </a:p>
        </p:txBody>
      </p:sp>
    </p:spTree>
    <p:extLst>
      <p:ext uri="{BB962C8B-B14F-4D97-AF65-F5344CB8AC3E}">
        <p14:creationId xmlns:p14="http://schemas.microsoft.com/office/powerpoint/2010/main" val="113478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/>
        </p:nvSpPr>
        <p:spPr>
          <a:xfrm>
            <a:off x="4639147" y="6328229"/>
            <a:ext cx="3399210" cy="33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r>
              <a:rPr lang="en" sz="605" b="1"/>
              <a:t>A3 Problem Solving Template</a:t>
            </a:r>
            <a:r>
              <a:rPr lang="en" sz="605"/>
              <a:t> v1.2 (April 2015) by  </a:t>
            </a:r>
            <a:r>
              <a:rPr lang="en" sz="605" u="sng">
                <a:solidFill>
                  <a:schemeClr val="hlink"/>
                </a:solidFill>
                <a:hlinkClick r:id="rId3"/>
              </a:rPr>
              <a:t>Henrik Kniberg </a:t>
            </a:r>
            <a:r>
              <a:rPr lang="en" sz="605"/>
              <a:t>and </a:t>
            </a:r>
            <a:r>
              <a:rPr lang="en" sz="605" u="sng">
                <a:solidFill>
                  <a:schemeClr val="hlink"/>
                </a:solidFill>
                <a:hlinkClick r:id="rId4"/>
              </a:rPr>
              <a:t>Tom Poppendieck</a:t>
            </a:r>
            <a:endParaRPr sz="605"/>
          </a:p>
          <a:p>
            <a:r>
              <a:rPr lang="en" sz="605"/>
              <a:t>License: </a:t>
            </a:r>
            <a:r>
              <a:rPr lang="en" sz="605" u="sng">
                <a:solidFill>
                  <a:schemeClr val="hlink"/>
                </a:solidFill>
                <a:hlinkClick r:id="rId5"/>
              </a:rPr>
              <a:t>Creative Commons Attribute 4.0 International</a:t>
            </a:r>
            <a:endParaRPr sz="605"/>
          </a:p>
          <a:p>
            <a:r>
              <a:rPr lang="en" sz="605"/>
              <a:t>Original link: </a:t>
            </a:r>
            <a:r>
              <a:rPr lang="en" sz="605" u="sng">
                <a:solidFill>
                  <a:schemeClr val="hlink"/>
                </a:solidFill>
                <a:hlinkClick r:id="rId6"/>
              </a:rPr>
              <a:t>http://www.crisp.se/lean/a3-template</a:t>
            </a:r>
            <a:endParaRPr sz="605">
              <a:highlight>
                <a:srgbClr val="F5F5F5"/>
              </a:highlight>
            </a:endParaRPr>
          </a:p>
        </p:txBody>
      </p:sp>
      <p:graphicFrame>
        <p:nvGraphicFramePr>
          <p:cNvPr id="46" name="Google Shape;46;p9"/>
          <p:cNvGraphicFramePr/>
          <p:nvPr/>
        </p:nvGraphicFramePr>
        <p:xfrm>
          <a:off x="37346" y="211994"/>
          <a:ext cx="4475793" cy="640800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1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Описание контекста проблемы</a:t>
                      </a:r>
                      <a:endParaRPr sz="1000" b="1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PLAN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0716">
                <a:tc gridSpan="2"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700" b="1"/>
                        <a:t>Почему это важно?</a:t>
                      </a:r>
                      <a:endParaRPr sz="700" b="1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700" b="1"/>
                        <a:t>Почему читающий этот документ должен проникнуться проблемой и захотеть участвовать в улучшениях?</a:t>
                      </a:r>
                      <a:endParaRPr sz="7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Вопросы для проверки</a:t>
                      </a:r>
                      <a:endParaRPr sz="700" b="1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700"/>
                        <a:t>Насколько понятно, почему это проблема?</a:t>
                      </a:r>
                      <a:endParaRPr sz="7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700"/>
                        <a:t>Решение проблемы соответствует целям компании?</a:t>
                      </a:r>
                      <a:endParaRPr sz="7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700"/>
                        <a:t>Есть ли какая-то еще причина, чтобы работать над этой проблемой (например, обучение)?</a:t>
                      </a:r>
                      <a:endParaRPr sz="1100"/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Текущее состояние</a:t>
                      </a:r>
                      <a:endParaRPr sz="1000" b="1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PLAN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9799">
                <a:tc gridSpan="2"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Как это сейчас работает?</a:t>
                      </a: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В чем проблема?</a:t>
                      </a: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Какие основные метрики и их показатели?</a:t>
                      </a: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Вопросы для проверки</a:t>
                      </a: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Понятно ли текущее состояние и визуализировано ли оно?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Как мы можем описать текущее состояние еще более понятно?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Отображает ли текущее состояние проблему, которую мы хотим решить 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Какова актуальная проблема в текущем состоянии?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Текущее состояние описано реальными фактами или субъективными ощущениями?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Проблема измерима в какой-то степени или находится на качественном уровне?</a:t>
                      </a:r>
                      <a:endParaRPr sz="700" b="1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Цель / Целевое состояние</a:t>
                      </a:r>
                      <a:endParaRPr sz="1000" b="1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PLAN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9017">
                <a:tc gridSpan="2"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Что мы ожидаем получить на выходе и почему?</a:t>
                      </a: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Какие реалистичные изменения метрик мы ожидаем увидеть?</a:t>
                      </a: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Вопросы для проверки</a:t>
                      </a: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Определена ли понятная цель?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Что конкретно мы должны достичь?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Наша цель измерима?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Что будет улучшено, насколько и когда?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Поиск корневых причин</a:t>
                      </a:r>
                      <a:endParaRPr sz="1000" b="1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PLAN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6533">
                <a:tc gridSpan="2"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Какие корневые причины у исходной проблемы?</a:t>
                      </a: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Используйте простой инструмент для анализа (например, 5 почему, fishbone диаграмму, причинно-следственную диаграмму), чтобы обнаружить причинно-следственные связи.</a:t>
                      </a: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Вопросы для проверки</a:t>
                      </a: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Достаточно ли исчерпывающий в целом получился анализ?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Достаточно ли он глубокий и подробный?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Есть ли доказательства использования 5Почему-подхода?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Визуализированы ли причинно-следственные связи?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Учтены ли все значимые факторы (люди, машины, материалы, методы, окружение, и т.п.?)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Все ли те, кто будет участвовать в решении проблемы, согласны с получившимися причинно-следственными связями?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7" name="Google Shape;47;p9"/>
          <p:cNvGraphicFramePr/>
          <p:nvPr/>
        </p:nvGraphicFramePr>
        <p:xfrm>
          <a:off x="4621048" y="1327888"/>
          <a:ext cx="4475794" cy="495302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16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Контрмеры (эксперименты)</a:t>
                      </a:r>
                      <a:endParaRPr sz="1000" b="1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DO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9036">
                <a:tc gridSpan="2"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700" b="1"/>
                        <a:t>Придумать контрмеры на каждую корневую причину (</a:t>
                      </a: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набор быстрых экспериментов, которые подтвердят или опровергнут нашу причинно-следственную модель</a:t>
                      </a:r>
                      <a:r>
                        <a:rPr lang="en" sz="700" b="1"/>
                        <a:t>)</a:t>
                      </a:r>
                      <a:endParaRPr sz="700" b="1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Char char="●"/>
                      </a:pPr>
                      <a:r>
                        <a:rPr lang="en" sz="700" b="1"/>
                        <a:t>Ожидаемый результат на каждую контрмеру (эксперимент)</a:t>
                      </a:r>
                      <a:endParaRPr sz="7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Вопросы для проверки</a:t>
                      </a:r>
                      <a:endParaRPr sz="700" b="1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700"/>
                        <a:t>Понятно ли описаны контрмеры, по шагам?</a:t>
                      </a:r>
                      <a:endParaRPr sz="7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700"/>
                        <a:t>Покрывают ли контрмеры выявленные корневые причины?</a:t>
                      </a:r>
                      <a:endParaRPr sz="7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700"/>
                        <a:t>Сфокусированы ли контрмеры на правильных вещах?</a:t>
                      </a:r>
                      <a:endParaRPr sz="7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700"/>
                        <a:t>Кто и что будет делать, и когда?</a:t>
                      </a:r>
                      <a:endParaRPr sz="7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700"/>
                        <a:t>Эти действия предотвратят появление проблемы в будущем?</a:t>
                      </a:r>
                      <a:endParaRPr sz="7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700"/>
                        <a:t>Порядок выполнения контрмер понятный и разумный?</a:t>
                      </a:r>
                      <a:endParaRPr sz="700"/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700"/>
                        <a:t>Как мы проверим эффект от контрмер после их выполнения?</a:t>
                      </a:r>
                      <a:endParaRPr sz="7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Проверка результатов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CHECK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7809">
                <a:tc gridSpan="2"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Актуальный результат на каждую контрмеру (эксперимент)</a:t>
                      </a: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Как себя ведет система после проведения этих контрмер?</a:t>
                      </a: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Вопросы для проверки</a:t>
                      </a: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Как мы будем измерять эффективность контрмер?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Соответствует ли результат поставленной ранее цели?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Текущее поведение соответствует цели?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Если ожидаемые улучшения не произошли, почему так случилось? Что мы упустили?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0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Дальнейшие действия</a:t>
                      </a:r>
                      <a:endParaRPr sz="1000" b="1"/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</a:rPr>
                        <a:t>ACT</a:t>
                      </a:r>
                      <a:endParaRPr sz="1000" b="1">
                        <a:solidFill>
                          <a:srgbClr val="999999"/>
                        </a:solidFill>
                      </a:endParaRPr>
                    </a:p>
                  </a:txBody>
                  <a:tcPr marL="55293" marR="55293" marT="55293" marB="55293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27225">
                <a:tc gridSpan="2"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Что мы узнали нового, что помогло (или не помогло) улучшить ситуацию?</a:t>
                      </a: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На основе новых знаний, что мы должны сделать теперь?</a:t>
                      </a: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Как должна измениться наша работа и быть адаптированы используемые стандарты, чтобы учесть эти новые знания?</a:t>
                      </a: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Char char="●"/>
                      </a:pP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Что нам нужно узнать теперь?</a:t>
                      </a: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>
                          <a:solidFill>
                            <a:schemeClr val="dk1"/>
                          </a:solidFill>
                        </a:rPr>
                        <a:t>Вопросы для проверки</a:t>
                      </a:r>
                      <a:endParaRPr sz="700" b="1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Что необходимо сделать, чтобы избежать повторения проблемы в будущем?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Что еще осталось сделать?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С кем в компании нам следует поделиться этими результатами?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AutoNum type="arabicPeriod"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Как это может быть стандартизовано и распространено по компании?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8" name="Google Shape;48;p9"/>
          <p:cNvGraphicFramePr/>
          <p:nvPr/>
        </p:nvGraphicFramePr>
        <p:xfrm>
          <a:off x="5453426" y="525667"/>
          <a:ext cx="3025043" cy="6635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7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7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11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Владелец:</a:t>
                      </a:r>
                      <a:endParaRPr sz="700" b="1"/>
                    </a:p>
                  </a:txBody>
                  <a:tcPr marL="55293" marR="55293" marT="55293" marB="5529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Драйвит решение проблемы и поддерживает этот A3</a:t>
                      </a:r>
                      <a:endParaRPr sz="700"/>
                    </a:p>
                  </a:txBody>
                  <a:tcPr marL="55293" marR="55293" marT="55293" marB="552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Ментор:</a:t>
                      </a:r>
                      <a:endParaRPr sz="700" b="1"/>
                    </a:p>
                  </a:txBody>
                  <a:tcPr marL="55293" marR="55293" marT="55293" marB="5529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Помогает команде и следит за процессом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L="55293" marR="55293" marT="55293" marB="5529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b="1"/>
                        <a:t>Дата:</a:t>
                      </a:r>
                      <a:endParaRPr sz="700" b="1"/>
                    </a:p>
                  </a:txBody>
                  <a:tcPr marL="55293" marR="55293" marT="55293" marB="55293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Дата последнего обновления</a:t>
                      </a:r>
                      <a:endParaRPr sz="700"/>
                    </a:p>
                  </a:txBody>
                  <a:tcPr marL="55293" marR="55293" marT="55293" marB="5529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Google Shape;49;p9"/>
          <p:cNvSpPr txBox="1"/>
          <p:nvPr/>
        </p:nvSpPr>
        <p:spPr>
          <a:xfrm>
            <a:off x="4568598" y="195861"/>
            <a:ext cx="4575825" cy="27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pPr algn="ctr"/>
            <a:r>
              <a:rPr lang="en" sz="1452" b="1"/>
              <a:t>A3: &lt;</a:t>
            </a:r>
            <a:r>
              <a:rPr lang="en" sz="1452" b="1">
                <a:solidFill>
                  <a:schemeClr val="dk1"/>
                </a:solidFill>
              </a:rPr>
              <a:t>суть проблемы</a:t>
            </a:r>
            <a:r>
              <a:rPr lang="en" sz="1452" b="1"/>
              <a:t>&gt;</a:t>
            </a:r>
            <a:endParaRPr sz="1452" b="1"/>
          </a:p>
        </p:txBody>
      </p:sp>
      <p:sp>
        <p:nvSpPr>
          <p:cNvPr id="50" name="Google Shape;50;p9"/>
          <p:cNvSpPr/>
          <p:nvPr/>
        </p:nvSpPr>
        <p:spPr>
          <a:xfrm rot="-849348">
            <a:off x="6353757" y="635743"/>
            <a:ext cx="2530589" cy="436924"/>
          </a:xfrm>
          <a:prstGeom prst="rect">
            <a:avLst/>
          </a:prstGeom>
          <a:solidFill>
            <a:srgbClr val="666666">
              <a:alpha val="5423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5293" tIns="55293" rIns="55293" bIns="55293" anchor="ctr" anchorCtr="0">
            <a:noAutofit/>
          </a:bodyPr>
          <a:lstStyle/>
          <a:p>
            <a:pPr algn="ctr"/>
            <a:r>
              <a:rPr lang="en" sz="2903" b="1" dirty="0" err="1">
                <a:solidFill>
                  <a:srgbClr val="FFFFFF"/>
                </a:solidFill>
              </a:rPr>
              <a:t>Инструкция</a:t>
            </a:r>
            <a:endParaRPr sz="2903" b="1" dirty="0">
              <a:solidFill>
                <a:srgbClr val="FFFFFF"/>
              </a:solidFill>
            </a:endParaRPr>
          </a:p>
        </p:txBody>
      </p:sp>
      <p:pic>
        <p:nvPicPr>
          <p:cNvPr id="51" name="Google Shape;51;p9" descr="Creative Commons License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95207" y="6472743"/>
            <a:ext cx="506933" cy="17857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9"/>
          <p:cNvSpPr txBox="1"/>
          <p:nvPr/>
        </p:nvSpPr>
        <p:spPr>
          <a:xfrm>
            <a:off x="7315968" y="6397552"/>
            <a:ext cx="1734713" cy="27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5293" tIns="55293" rIns="55293" bIns="55293" anchor="t" anchorCtr="0">
            <a:noAutofit/>
          </a:bodyPr>
          <a:lstStyle/>
          <a:p>
            <a:r>
              <a:rPr lang="en" sz="605"/>
              <a:t>Перевод на русский: </a:t>
            </a:r>
            <a:r>
              <a:rPr lang="en" sz="605" u="sng">
                <a:solidFill>
                  <a:schemeClr val="hlink"/>
                </a:solidFill>
                <a:hlinkClick r:id="rId8"/>
              </a:rPr>
              <a:t>Дмитрий Лобасев</a:t>
            </a:r>
            <a:br>
              <a:rPr lang="en" sz="605"/>
            </a:br>
            <a:r>
              <a:rPr lang="en" sz="605"/>
              <a:t>Больше примеров: </a:t>
            </a:r>
            <a:r>
              <a:rPr lang="en" sz="605" u="sng">
                <a:solidFill>
                  <a:schemeClr val="hlink"/>
                </a:solidFill>
                <a:hlinkClick r:id="rId9"/>
              </a:rPr>
              <a:t>http://lobasev.ru/a3-template</a:t>
            </a:r>
            <a:endParaRPr sz="605"/>
          </a:p>
        </p:txBody>
      </p:sp>
    </p:spTree>
    <p:extLst>
      <p:ext uri="{BB962C8B-B14F-4D97-AF65-F5344CB8AC3E}">
        <p14:creationId xmlns:p14="http://schemas.microsoft.com/office/powerpoint/2010/main" val="1195260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68A3-7B54-3B4F-BA49-172EFCF53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8</a:t>
            </a:r>
            <a:r>
              <a:rPr lang="en-US" dirty="0"/>
              <a:t>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7CFBDFB-07A2-B043-9A63-16D7616E2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612915"/>
              </p:ext>
            </p:extLst>
          </p:nvPr>
        </p:nvGraphicFramePr>
        <p:xfrm>
          <a:off x="457200" y="1280160"/>
          <a:ext cx="8229600" cy="4846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D93F3E7-36CA-2C46-9E4D-5ABFF3E28B8B}"/>
              </a:ext>
            </a:extLst>
          </p:cNvPr>
          <p:cNvSpPr/>
          <p:nvPr/>
        </p:nvSpPr>
        <p:spPr>
          <a:xfrm>
            <a:off x="6819493" y="6342380"/>
            <a:ext cx="17604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moluch.ru</a:t>
            </a:r>
            <a:r>
              <a:rPr lang="en-US" sz="800" dirty="0"/>
              <a:t>/archive/81/14700/</a:t>
            </a:r>
          </a:p>
        </p:txBody>
      </p:sp>
    </p:spTree>
    <p:extLst>
      <p:ext uri="{BB962C8B-B14F-4D97-AF65-F5344CB8AC3E}">
        <p14:creationId xmlns:p14="http://schemas.microsoft.com/office/powerpoint/2010/main" val="285859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FEF3-9694-8B40-AD98-D7DDCB83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B78360-C4A8-034B-B6E3-D27072637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25930"/>
            <a:ext cx="8168323" cy="50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7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910" y="2140506"/>
            <a:ext cx="4154090" cy="2825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37381722"/>
              </p:ext>
            </p:extLst>
          </p:nvPr>
        </p:nvGraphicFramePr>
        <p:xfrm>
          <a:off x="93733" y="1481960"/>
          <a:ext cx="5617369" cy="4820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FF918E31-93B2-FE44-8E85-A4139BC8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485" y="378995"/>
            <a:ext cx="7886700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PDCA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618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75E9696-C7C7-4461-B298-D5B4EB0788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E75E9696-C7C7-4461-B298-D5B4EB0788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graphicEl>
                                              <a:dgm id="{E75E9696-C7C7-4461-B298-D5B4EB0788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F22EFC-3ABB-4520-825B-88CE558AE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5AF22EFC-3ABB-4520-825B-88CE558AE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5AF22EFC-3ABB-4520-825B-88CE558AE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7797845-69E3-480D-943D-76A3ABD307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graphicEl>
                                              <a:dgm id="{17797845-69E3-480D-943D-76A3ABD307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17797845-69E3-480D-943D-76A3ABD307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192EC25-7370-4A9E-8DA4-33B9638757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graphicEl>
                                              <a:dgm id="{3192EC25-7370-4A9E-8DA4-33B9638757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graphicEl>
                                              <a:dgm id="{3192EC25-7370-4A9E-8DA4-33B9638757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FC2D-E3BF-5446-9D7A-4F28A3AA6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Ретро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F31E23-15B5-F14E-B8FD-651D95C20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95759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721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ACB8CFE-5531-1E4E-94A8-70D5F53FE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ACB8CFE-5531-1E4E-94A8-70D5F53FE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ACB8CFE-5531-1E4E-94A8-70D5F53FE5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654E41-FD27-0246-AAD4-A4815FAB2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2654E41-FD27-0246-AAD4-A4815FAB2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2654E41-FD27-0246-AAD4-A4815FAB2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48145B-A558-2941-ADDF-45408886EB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8948145B-A558-2941-ADDF-45408886EB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8948145B-A558-2941-ADDF-45408886EB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6420D8-5181-AD41-B808-92D44D9C4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E26420D8-5181-AD41-B808-92D44D9C4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E26420D8-5181-AD41-B808-92D44D9C45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2A8544-1B9E-DA42-BC99-99A7FB9FA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F02A8544-1B9E-DA42-BC99-99A7FB9FA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F02A8544-1B9E-DA42-BC99-99A7FB9FA0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E9B3-CD09-2243-8730-9267EDD5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Участники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F55AAB-47B5-4448-A77E-E823D5D5B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737169"/>
              </p:ext>
            </p:extLst>
          </p:nvPr>
        </p:nvGraphicFramePr>
        <p:xfrm>
          <a:off x="-294374" y="1303284"/>
          <a:ext cx="9438374" cy="5190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068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E9B3-CD09-2243-8730-9267EDD5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Участники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F55AAB-47B5-4448-A77E-E823D5D5B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5635952"/>
              </p:ext>
            </p:extLst>
          </p:nvPr>
        </p:nvGraphicFramePr>
        <p:xfrm>
          <a:off x="-294374" y="1303284"/>
          <a:ext cx="9438374" cy="5190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Изображение 6" descr="smile.png">
            <a:extLst>
              <a:ext uri="{FF2B5EF4-FFF2-40B4-BE49-F238E27FC236}">
                <a16:creationId xmlns:a16="http://schemas.microsoft.com/office/drawing/2014/main" id="{7B74DF21-EAB6-5843-B1FB-5A155DA7A7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346" y="1114017"/>
            <a:ext cx="611344" cy="60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523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3</a:t>
            </a:r>
            <a:r>
              <a:rPr lang="en-US" dirty="0"/>
              <a:t>L</a:t>
            </a:r>
            <a:endParaRPr lang="ru-RU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450655E-B130-9B40-8C70-828082D73A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86820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754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03FF-2D80-7A4E-81DB-E3550E56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Радар удовлетворенности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13F400-3934-7B4C-9FB7-E51A071612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672144"/>
              </p:ext>
            </p:extLst>
          </p:nvPr>
        </p:nvGraphicFramePr>
        <p:xfrm>
          <a:off x="457200" y="1600199"/>
          <a:ext cx="8229600" cy="303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50806832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2506411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9356700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27908942"/>
                    </a:ext>
                  </a:extLst>
                </a:gridCol>
              </a:tblGrid>
              <a:tr h="7534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Люди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Процессы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Инструменты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5708705"/>
                  </a:ext>
                </a:extLst>
              </a:tr>
              <a:tr h="75346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😀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165702"/>
                  </a:ext>
                </a:extLst>
              </a:tr>
              <a:tr h="75346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😕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161548"/>
                  </a:ext>
                </a:extLst>
              </a:tr>
              <a:tr h="753460"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☹️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71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76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00BD-0CA1-5240-AE0C-69E58046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Неэффективность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1D68E23-D273-6B49-99FE-C09CDED0EF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3208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821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112A-94A8-7D40-89D3-D809CE36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А3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EDDAB0-8600-4641-9208-318838D620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5272059"/>
              </p:ext>
            </p:extLst>
          </p:nvPr>
        </p:nvGraphicFramePr>
        <p:xfrm>
          <a:off x="457200" y="1418000"/>
          <a:ext cx="8229600" cy="3291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6E7DDC8-FE89-0A46-B76C-B68945C26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6320" y="3875100"/>
            <a:ext cx="4259580" cy="298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532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7320</TotalTime>
  <Words>1460</Words>
  <Application>Microsoft Macintosh PowerPoint</Application>
  <PresentationFormat>On-screen Show (4:3)</PresentationFormat>
  <Paragraphs>312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Unicode MS</vt:lpstr>
      <vt:lpstr>MS PGothic</vt:lpstr>
      <vt:lpstr>Arial</vt:lpstr>
      <vt:lpstr>Calibri</vt:lpstr>
      <vt:lpstr>Тема Office</vt:lpstr>
      <vt:lpstr>Office Theme</vt:lpstr>
      <vt:lpstr>Ретроспектива</vt:lpstr>
      <vt:lpstr>PDCA</vt:lpstr>
      <vt:lpstr>Структура Ретро</vt:lpstr>
      <vt:lpstr>Участники</vt:lpstr>
      <vt:lpstr>Участники</vt:lpstr>
      <vt:lpstr>3L</vt:lpstr>
      <vt:lpstr>Радар удовлетворенности</vt:lpstr>
      <vt:lpstr>Неэффективность</vt:lpstr>
      <vt:lpstr>А3</vt:lpstr>
      <vt:lpstr>PowerPoint Presentation</vt:lpstr>
      <vt:lpstr>PowerPoint Presentation</vt:lpstr>
      <vt:lpstr>PowerPoint Presentation</vt:lpstr>
      <vt:lpstr>PowerPoint Presentation</vt:lpstr>
      <vt:lpstr>8D</vt:lpstr>
      <vt:lpstr>Алгоритм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</dc:creator>
  <cp:lastModifiedBy>Maksym Vyshnivetskyi</cp:lastModifiedBy>
  <cp:revision>210</cp:revision>
  <dcterms:created xsi:type="dcterms:W3CDTF">2014-06-30T15:57:07Z</dcterms:created>
  <dcterms:modified xsi:type="dcterms:W3CDTF">2019-02-10T13:26:03Z</dcterms:modified>
</cp:coreProperties>
</file>